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4" r:id="rId10"/>
    <p:sldId id="266" r:id="rId11"/>
    <p:sldId id="265" r:id="rId12"/>
    <p:sldId id="267" r:id="rId13"/>
    <p:sldId id="262" r:id="rId14"/>
    <p:sldId id="263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0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tableStyles" Target="tableStyle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customXml" Target="/customXML/item4.xml" Id="R0e580f6b5049453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err="1" smtClean="0"/>
              <a:t>Teitl</a:t>
            </a:r>
            <a:r>
              <a:rPr lang="en-GB" dirty="0" smtClean="0"/>
              <a:t> /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395252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Cynnwys</a:t>
            </a:r>
            <a:r>
              <a:rPr lang="en-GB" dirty="0" smtClean="0"/>
              <a:t> </a:t>
            </a:r>
            <a:r>
              <a:rPr lang="en-GB" dirty="0" err="1" smtClean="0"/>
              <a:t>Cymraeg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395252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English text</a:t>
            </a:r>
          </a:p>
        </p:txBody>
      </p:sp>
    </p:spTree>
    <p:extLst>
      <p:ext uri="{BB962C8B-B14F-4D97-AF65-F5344CB8AC3E}">
        <p14:creationId xmlns:p14="http://schemas.microsoft.com/office/powerpoint/2010/main" val="36502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err="1" smtClean="0"/>
              <a:t>Teitl</a:t>
            </a:r>
            <a:r>
              <a:rPr lang="en-GB" dirty="0" smtClean="0"/>
              <a:t> /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Cynnwys</a:t>
            </a:r>
            <a:r>
              <a:rPr lang="en-GB" dirty="0" smtClean="0"/>
              <a:t> </a:t>
            </a:r>
            <a:r>
              <a:rPr lang="en-GB" dirty="0" err="1" smtClean="0"/>
              <a:t>Cymraeg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824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Cynnwys</a:t>
            </a:r>
            <a:r>
              <a:rPr lang="en-GB" dirty="0" smtClean="0"/>
              <a:t> </a:t>
            </a:r>
            <a:r>
              <a:rPr lang="en-GB" dirty="0" err="1" smtClean="0"/>
              <a:t>Cymraeg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English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8245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English Text</a:t>
            </a:r>
          </a:p>
        </p:txBody>
      </p:sp>
    </p:spTree>
    <p:extLst>
      <p:ext uri="{BB962C8B-B14F-4D97-AF65-F5344CB8AC3E}">
        <p14:creationId xmlns:p14="http://schemas.microsoft.com/office/powerpoint/2010/main" val="366428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84E-66CB-48DE-9C0F-43D6BD5BE494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0848-6A80-494A-9881-7748F8D9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1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cpowerpoi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23" y="5776128"/>
            <a:ext cx="7570612" cy="12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0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mailto:Rhian.Rees@Ceredigion.gov.uk" TargetMode="External" Type="http://schemas.openxmlformats.org/officeDocument/2006/relationships/hyperlink"/><Relationship Id="rId7" Target="../media/image4.jpeg" Type="http://schemas.openxmlformats.org/officeDocument/2006/relationships/image"/><Relationship Id="rId2" Target="mailto:NoThomas@carmarthenshire.gov.uk" TargetMode="External" Type="http://schemas.openxmlformats.org/officeDocument/2006/relationships/hyperlink"/><Relationship Id="rId1" Target="../slideLayouts/slideLayout1.xml" Type="http://schemas.openxmlformats.org/officeDocument/2006/relationships/slideLayout"/><Relationship Id="rId6" Target="../media/image3.png" Type="http://schemas.openxmlformats.org/officeDocument/2006/relationships/image"/><Relationship Id="rId5" Target="../media/image2.jpg" Type="http://schemas.openxmlformats.org/officeDocument/2006/relationships/image"/><Relationship Id="rId4" Target="mailto:Liz.Vi.Wilson@wales.nhs.uk" TargetMode="External" Type="http://schemas.openxmlformats.org/officeDocument/2006/relationships/hyperlink"/></Relationships>
</file>

<file path=ppt/slides/_rels/slide10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18.gif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9.jpeg" Type="http://schemas.openxmlformats.org/officeDocument/2006/relationships/image"/><Relationship Id="rId4" Target="../media/image2.jp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2.pn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.jp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665" y="597533"/>
            <a:ext cx="914400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Early Years Integration</a:t>
            </a:r>
            <a:br>
              <a:rPr lang="en-GB" dirty="0" smtClean="0"/>
            </a:br>
            <a:r>
              <a:rPr lang="en-GB" dirty="0" smtClean="0"/>
              <a:t>Ceredigion &amp; Carmarthenshire</a:t>
            </a:r>
            <a:br>
              <a:rPr lang="en-GB" dirty="0" smtClean="0"/>
            </a:br>
            <a:r>
              <a:rPr lang="en-GB" dirty="0" smtClean="0"/>
              <a:t>Hywel Dda Footprint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16692" y="2866288"/>
            <a:ext cx="7463032" cy="1655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November 2019</a:t>
            </a:r>
          </a:p>
          <a:p>
            <a:r>
              <a:rPr lang="en-GB" dirty="0" smtClean="0"/>
              <a:t>Noeline Thomas, Rhian Rees, Liz Wilson</a:t>
            </a:r>
          </a:p>
          <a:p>
            <a:r>
              <a:rPr lang="en-GB" dirty="0" smtClean="0">
                <a:hlinkClick r:id="rId2"/>
              </a:rPr>
              <a:t>NoThomas@carmarthenshire.gov.uk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Rhian.Rees@Ceredigion.gov.uk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Liz.Vi.Wilson@wales.nhs.uk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97" y="5026429"/>
            <a:ext cx="238125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0" y="5858919"/>
            <a:ext cx="1995638" cy="809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5" y="4678939"/>
            <a:ext cx="25336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0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Pathfinder Pilot, Ceredigion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380" y="1560212"/>
            <a:ext cx="3756358" cy="4215407"/>
          </a:xfrm>
        </p:spPr>
        <p:txBody>
          <a:bodyPr/>
          <a:lstStyle/>
          <a:p>
            <a:r>
              <a:rPr lang="en-GB" sz="2000" dirty="0" smtClean="0"/>
              <a:t>Map to areas with Family Centres in non FS areas</a:t>
            </a:r>
          </a:p>
          <a:p>
            <a:r>
              <a:rPr lang="en-GB" sz="2000" dirty="0" smtClean="0"/>
              <a:t>Already have good links with the community</a:t>
            </a:r>
          </a:p>
          <a:p>
            <a:r>
              <a:rPr lang="en-GB" sz="2000" dirty="0" smtClean="0"/>
              <a:t>Strong on skills, struggling with capacity to deliver range of support</a:t>
            </a:r>
          </a:p>
          <a:p>
            <a:r>
              <a:rPr lang="en-GB" sz="2000" dirty="0" smtClean="0"/>
              <a:t>Local HVs don’t have skill mix – delivery of HCW could be strengthened and enhanced</a:t>
            </a:r>
          </a:p>
          <a:p>
            <a:r>
              <a:rPr lang="en-GB" sz="2000" dirty="0" smtClean="0"/>
              <a:t>Utilise already existing staff structures  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7" y="1541925"/>
            <a:ext cx="4606157" cy="39777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9" y="5956821"/>
            <a:ext cx="2411275" cy="809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85" y="5858918"/>
            <a:ext cx="4164676" cy="1041400"/>
          </a:xfrm>
          <a:prstGeom prst="rect">
            <a:avLst/>
          </a:prstGeom>
        </p:spPr>
      </p:pic>
      <p:pic>
        <p:nvPicPr>
          <p:cNvPr id="10" name="Content Placeholder 9" descr="Map D"/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7" y="1560213"/>
            <a:ext cx="4189413" cy="4133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3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1055169"/>
            <a:ext cx="6683765" cy="960668"/>
          </a:xfrm>
        </p:spPr>
        <p:txBody>
          <a:bodyPr>
            <a:normAutofit/>
          </a:bodyPr>
          <a:lstStyle/>
          <a:p>
            <a:r>
              <a:rPr lang="en-GB" sz="2100" dirty="0" err="1"/>
              <a:t>Strwythur</a:t>
            </a:r>
            <a:r>
              <a:rPr lang="en-GB" sz="2100" dirty="0"/>
              <a:t> </a:t>
            </a:r>
            <a:r>
              <a:rPr lang="en-GB" sz="2100" dirty="0" err="1"/>
              <a:t>Staffio</a:t>
            </a:r>
            <a:r>
              <a:rPr lang="en-GB" sz="2100" dirty="0"/>
              <a:t> </a:t>
            </a:r>
            <a:r>
              <a:rPr lang="en-GB" sz="2100" dirty="0" err="1"/>
              <a:t>Cynllun</a:t>
            </a:r>
            <a:r>
              <a:rPr lang="en-GB" sz="2100" dirty="0"/>
              <a:t> </a:t>
            </a:r>
            <a:r>
              <a:rPr lang="en-GB" sz="2100" dirty="0" err="1"/>
              <a:t>Peilot</a:t>
            </a:r>
            <a:r>
              <a:rPr lang="en-GB" sz="2100" dirty="0"/>
              <a:t> / </a:t>
            </a:r>
            <a:br>
              <a:rPr lang="en-GB" sz="2100" dirty="0"/>
            </a:br>
            <a:r>
              <a:rPr lang="en-GB" sz="2100" dirty="0"/>
              <a:t>							</a:t>
            </a:r>
            <a:r>
              <a:rPr lang="en-GB" sz="2100" dirty="0">
                <a:solidFill>
                  <a:srgbClr val="0070C0"/>
                </a:solidFill>
              </a:rPr>
              <a:t>Staff Structure Pilot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6" y="1858439"/>
            <a:ext cx="6837218" cy="3819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83" y="5840990"/>
            <a:ext cx="4171449" cy="1017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9" y="5956821"/>
            <a:ext cx="2411275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562232" y="30746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Progress</a:t>
            </a:r>
            <a:endParaRPr lang="en-GB" b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0" y="1633023"/>
            <a:ext cx="8478676" cy="3233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97" y="5026429"/>
            <a:ext cx="238125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0" y="5858919"/>
            <a:ext cx="1995638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095"/>
          </a:xfrm>
        </p:spPr>
        <p:txBody>
          <a:bodyPr/>
          <a:lstStyle/>
          <a:p>
            <a:r>
              <a:rPr lang="en-GB" dirty="0" smtClean="0"/>
              <a:t>Health Authority Perspective</a:t>
            </a:r>
            <a:br>
              <a:rPr lang="en-GB" dirty="0" smtClean="0"/>
            </a:b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76867"/>
            <a:ext cx="84920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Transformation Bid: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1/8 programmes: Behaviour Change for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LA &amp; Health Regional Partnership Bid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Provided a good foundation for the Early Years Pathfinder Business Justification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Enabled quicker ‘buy in’ from each organisation/service area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0" y="5858919"/>
            <a:ext cx="1995638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7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85800" y="365125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Carmarthenshire </a:t>
            </a:r>
            <a:br>
              <a:rPr lang="en-GB" b="1" u="sng" dirty="0" smtClean="0"/>
            </a:br>
            <a:r>
              <a:rPr lang="en-GB" b="1" u="sng" dirty="0" smtClean="0"/>
              <a:t>Pilot</a:t>
            </a:r>
            <a:endParaRPr lang="en-GB" b="1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4478867" cy="3990975"/>
          </a:xfrm>
        </p:spPr>
        <p:txBody>
          <a:bodyPr/>
          <a:lstStyle/>
          <a:p>
            <a:r>
              <a:rPr lang="en-GB" sz="1800" dirty="0" smtClean="0"/>
              <a:t>Operational Group </a:t>
            </a:r>
          </a:p>
          <a:p>
            <a:pPr lvl="1"/>
            <a:r>
              <a:rPr lang="en-GB" sz="1800" dirty="0" smtClean="0"/>
              <a:t>Transformation, Innovation and Change Team (TIC)</a:t>
            </a:r>
          </a:p>
          <a:p>
            <a:pPr lvl="1"/>
            <a:r>
              <a:rPr lang="en-GB" sz="1800" dirty="0" smtClean="0"/>
              <a:t>Mapping, Gapping, Visioning, Prioritising</a:t>
            </a:r>
          </a:p>
          <a:p>
            <a:pPr lvl="1"/>
            <a:r>
              <a:rPr lang="en-GB" sz="1800" dirty="0" smtClean="0"/>
              <a:t>IT Systems Support/Research</a:t>
            </a:r>
          </a:p>
          <a:p>
            <a:r>
              <a:rPr lang="en-GB" sz="1800" dirty="0" smtClean="0"/>
              <a:t>3 Broad 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Replicating the Flying start model universally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Strengthening engagement within the antenatal/post natal period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Improving the transition from Childcare to Education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r="29383"/>
          <a:stretch/>
        </p:blipFill>
        <p:spPr>
          <a:xfrm rot="5400000">
            <a:off x="6672484" y="785088"/>
            <a:ext cx="2401306" cy="208107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5127" r="25000"/>
          <a:stretch/>
        </p:blipFill>
        <p:spPr>
          <a:xfrm>
            <a:off x="4412963" y="1831662"/>
            <a:ext cx="2419637" cy="1989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0" r="25186" b="12539"/>
          <a:stretch/>
        </p:blipFill>
        <p:spPr>
          <a:xfrm rot="10800000">
            <a:off x="6424472" y="3026278"/>
            <a:ext cx="2489202" cy="20660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0" y="5858919"/>
            <a:ext cx="1995638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Early Years Integration Team</a:t>
            </a:r>
            <a:br>
              <a:rPr lang="en-GB" sz="3200" dirty="0" smtClean="0"/>
            </a:br>
            <a:r>
              <a:rPr lang="en-GB" sz="3200" dirty="0" smtClean="0"/>
              <a:t>Cross Hands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07585"/>
            <a:ext cx="4205521" cy="44648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6479" y="1307585"/>
            <a:ext cx="40216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Cross Hands?: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Health and Wellbeing Centre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</a:t>
            </a:r>
            <a:r>
              <a:rPr lang="en-GB" dirty="0"/>
              <a:t>FS Provision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HV </a:t>
            </a:r>
            <a:r>
              <a:rPr lang="en-GB" dirty="0"/>
              <a:t>Caseload 1057 (compared </a:t>
            </a:r>
            <a:r>
              <a:rPr lang="en-GB" dirty="0" smtClean="0"/>
              <a:t>to1832 </a:t>
            </a:r>
            <a:r>
              <a:rPr lang="en-GB" dirty="0"/>
              <a:t>FS)</a:t>
            </a:r>
          </a:p>
          <a:p>
            <a:endParaRPr lang="en-GB" dirty="0" smtClean="0"/>
          </a:p>
          <a:p>
            <a:r>
              <a:rPr lang="en-GB" dirty="0" smtClean="0"/>
              <a:t>We will: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 locate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</a:t>
            </a:r>
            <a:r>
              <a:rPr lang="en-GB" dirty="0"/>
              <a:t>Capacity to Universal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Employ 4xFamily </a:t>
            </a:r>
            <a:r>
              <a:rPr lang="en-GB" dirty="0"/>
              <a:t>Support Workers </a:t>
            </a:r>
            <a:r>
              <a:rPr lang="en-GB" dirty="0" smtClean="0"/>
              <a:t>and a Community Connector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0" y="5858919"/>
            <a:ext cx="1995638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85800" y="365125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Ceredigion </a:t>
            </a:r>
            <a:br>
              <a:rPr lang="en-GB" b="1" u="sng" dirty="0" smtClean="0"/>
            </a:br>
            <a:r>
              <a:rPr lang="en-GB" b="1" u="sng" dirty="0" smtClean="0"/>
              <a:t>Pilot</a:t>
            </a:r>
            <a:endParaRPr lang="en-GB" b="1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41357"/>
            <a:ext cx="4478867" cy="3990975"/>
          </a:xfrm>
        </p:spPr>
        <p:txBody>
          <a:bodyPr/>
          <a:lstStyle/>
          <a:p>
            <a:r>
              <a:rPr lang="en-GB" sz="1800" dirty="0" smtClean="0"/>
              <a:t>Operational Group </a:t>
            </a:r>
          </a:p>
          <a:p>
            <a:pPr lvl="1"/>
            <a:r>
              <a:rPr lang="en-GB" sz="1800" dirty="0" smtClean="0"/>
              <a:t>Early Years Maturity Matrix,</a:t>
            </a:r>
          </a:p>
          <a:p>
            <a:pPr marL="457200" lvl="1" indent="0">
              <a:buNone/>
            </a:pPr>
            <a:r>
              <a:rPr lang="en-GB" sz="1800" dirty="0" smtClean="0"/>
              <a:t> April 2019  </a:t>
            </a:r>
          </a:p>
          <a:p>
            <a:pPr lvl="1"/>
            <a:r>
              <a:rPr lang="en-GB" sz="1800" dirty="0" smtClean="0"/>
              <a:t>Visio Mapping, Gapping, Consulting Stakeholders, Visioning, Gathering Views</a:t>
            </a:r>
          </a:p>
          <a:p>
            <a:pPr lvl="1"/>
            <a:r>
              <a:rPr lang="en-GB" sz="1800" dirty="0" smtClean="0"/>
              <a:t>Logic Model</a:t>
            </a:r>
          </a:p>
          <a:p>
            <a:pPr lvl="1"/>
            <a:r>
              <a:rPr lang="en-GB" sz="1800" dirty="0" smtClean="0"/>
              <a:t>IT Officer Support</a:t>
            </a:r>
          </a:p>
          <a:p>
            <a:r>
              <a:rPr lang="en-GB" sz="1800" dirty="0" smtClean="0"/>
              <a:t>Broad 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Strengthening engagement within the antenatal/post natal period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Ensuring that services across continuum of need are available across the Authority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Improving the transition from Childcare to Education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85" y="5858918"/>
            <a:ext cx="4164676" cy="104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0" y="5956821"/>
            <a:ext cx="2411274" cy="809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0" y="5956821"/>
            <a:ext cx="1995638" cy="809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8" y="1920889"/>
            <a:ext cx="2536391" cy="1262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489" y="3213765"/>
            <a:ext cx="3429000" cy="2219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052" y="143593"/>
            <a:ext cx="2709948" cy="17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260" y="3491734"/>
            <a:ext cx="4139740" cy="3366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61"/>
            <a:ext cx="5004260" cy="3499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259" y="66662"/>
            <a:ext cx="3973485" cy="3425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91734"/>
            <a:ext cx="5004258" cy="33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3657" y="-1"/>
            <a:ext cx="11571314" cy="73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657"/>
            <a:ext cx="9188229" cy="323748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408" y="3591250"/>
            <a:ext cx="4040188" cy="2166083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48535968"/>
              </p:ext>
            </p:extLst>
          </p:nvPr>
        </p:nvGraphicFramePr>
        <p:xfrm>
          <a:off x="4262639" y="3652621"/>
          <a:ext cx="4781607" cy="3177668"/>
        </p:xfrm>
        <a:graphic>
          <a:graphicData uri="http://schemas.openxmlformats.org/drawingml/2006/table">
            <a:tbl>
              <a:tblPr firstRow="1" firstCol="1" bandRow="1"/>
              <a:tblGrid>
                <a:gridCol w="1593755">
                  <a:extLst>
                    <a:ext uri="{9D8B030D-6E8A-4147-A177-3AD203B41FA5}">
                      <a16:colId xmlns:a16="http://schemas.microsoft.com/office/drawing/2014/main" val="1867807236"/>
                    </a:ext>
                  </a:extLst>
                </a:gridCol>
                <a:gridCol w="1593755">
                  <a:extLst>
                    <a:ext uri="{9D8B030D-6E8A-4147-A177-3AD203B41FA5}">
                      <a16:colId xmlns:a16="http://schemas.microsoft.com/office/drawing/2014/main" val="2716238424"/>
                    </a:ext>
                  </a:extLst>
                </a:gridCol>
                <a:gridCol w="1594097">
                  <a:extLst>
                    <a:ext uri="{9D8B030D-6E8A-4147-A177-3AD203B41FA5}">
                      <a16:colId xmlns:a16="http://schemas.microsoft.com/office/drawing/2014/main" val="3291129016"/>
                    </a:ext>
                  </a:extLst>
                </a:gridCol>
              </a:tblGrid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</a:t>
                      </a:r>
                      <a:r>
                        <a:rPr lang="en-GB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ydyn</a:t>
                      </a: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ni’n</a:t>
                      </a: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poeni</a:t>
                      </a: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amdano</a:t>
                      </a: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worried about?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6" marR="31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sy’n gweithio’n dda?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What’s working well?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6" marR="31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sydd angen digwydd?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needs to happen?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6" marR="31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455229"/>
                  </a:ext>
                </a:extLst>
              </a:tr>
              <a:tr h="286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Cefnogaeth Iaith Cynnar a Siarad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for Early Language and Talking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Irregular courses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Cefnogaeth Rhianta a Theuluol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Parenting and Family Support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Antenatal classes were difficult to find and attend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Addysg Cynnar/Gofal plant/Cefnogaeth Dysgu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Education/Childcare/Learning support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awareness, not enough information on Family Centres and facilities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Cefnogaeth Iechyd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Support                              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base for Health Visitor drop-in clinics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296" marR="31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Cefnogaeth Iaith Cynnar a Siarad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for Early Language and Talking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Babbling babies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 and play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Cefnogaeth Rhianta a Theuluol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Parenting and Family Support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Links was amazing. Built my/our confidence in interacting with my child.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Addysg Cynnar/Gofal plant/Cefnogaeth Dysgu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Education/Childcare/Learning support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Interaction, sharing always talking to each other in the centre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Cefnogaeth Iechyd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Support                              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Visitor very supportive</a:t>
                      </a:r>
                    </a:p>
                  </a:txBody>
                  <a:tcPr marL="31296" marR="31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Cefnogaeth</a:t>
                      </a: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Iaith</a:t>
                      </a: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Cynnar</a:t>
                      </a: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Siarad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for Early Language and Talking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Tiny talkers and Babbling Babies needed twice a year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Cefnogaeth</a:t>
                      </a: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Rhianta</a:t>
                      </a: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Theuluol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Parenting and Family Support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Crèche and parenting courses needed for school ready. Awareness and more understanding of bringing up children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Chat groups/art and crafts sessions when you’re pregnant in order to socialise, communicate with other mothers to be.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Addysg</a:t>
                      </a: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Cynnar</a:t>
                      </a: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/Gofal plant/</a:t>
                      </a: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Cefnogaeth</a:t>
                      </a: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Dysgu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Education/Childcare/Learning support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course –Ready for School to make the transition easier.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More courses on children with ALN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Aid Course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Cefnogaeth</a:t>
                      </a: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Iechyd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Support                              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Midwife-regular sessions every 2 weeks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Visitor drop-in –need the support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support after the baby’s born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support when pregnant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</a:t>
                      </a:r>
                    </a:p>
                  </a:txBody>
                  <a:tcPr marL="31296" marR="31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437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9" y="5956821"/>
            <a:ext cx="2411275" cy="809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84" y="5874807"/>
            <a:ext cx="6542116" cy="9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4.xml.rels>&#65279;<?xml version="1.0" encoding="utf-8"?><Relationships xmlns="http://schemas.openxmlformats.org/package/2006/relationships"><Relationship Type="http://schemas.openxmlformats.org/officeDocument/2006/relationships/customXmlProps" Target="/customXML/itemProps4.xml" Id="Rd3c4172d526e4b2384ade4b889302c76" /></Relationships>
</file>

<file path=customXML/item4.xml><?xml version="1.0" encoding="utf-8"?>
<metadata xmlns="http://www.objective.com/ecm/document/metadata/FF3C5B18883D4E21973B57C2EEED7FD1" version="1.0.0">
  <systemFields>
    <field name="Objective-Id">
      <value order="0">A28125524</value>
    </field>
    <field name="Objective-Title">
      <value order="0">Carmarthenshire and Ceredigion Presentation</value>
    </field>
    <field name="Objective-Description">
      <value order="0"/>
    </field>
    <field name="Objective-CreationStamp">
      <value order="0">2019-11-14T13:48:53Z</value>
    </field>
    <field name="Objective-IsApproved">
      <value order="0">false</value>
    </field>
    <field name="Objective-IsPublished">
      <value order="0">true</value>
    </field>
    <field name="Objective-DatePublished">
      <value order="0">2019-11-14T13:50:04Z</value>
    </field>
    <field name="Objective-ModificationStamp">
      <value order="0">2019-11-14T13:50:04Z</value>
    </field>
    <field name="Objective-Owner">
      <value order="0">Faulkner, Karen (EPS - CYP&amp;F)</value>
    </field>
    <field name="Objective-Path">
      <value order="0"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Policies:Early Years Integration:Early Years Team - Pathfinder Workshops - 2019-2024:Early Years Pathfinders Workshop 18 November 2019</value>
    </field>
    <field name="Objective-Parent">
      <value order="0">Early Years Pathfinders Workshop 18 November 2019</value>
    </field>
    <field name="Objective-State">
      <value order="0">Published</value>
    </field>
    <field name="Objective-VersionId">
      <value order="0">vA56018261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qA1397418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2019-11-14T00:00:00Z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4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205D88DC4F44CB1CA8437F92B0221" ma:contentTypeVersion="2" ma:contentTypeDescription="Create a new document." ma:contentTypeScope="" ma:versionID="ee953414a105caec5d5ebd98fa796fc5">
  <xsd:schema xmlns:xsd="http://www.w3.org/2001/XMLSchema" xmlns:xs="http://www.w3.org/2001/XMLSchema" xmlns:p="http://schemas.microsoft.com/office/2006/metadata/properties" xmlns:ns3="ef277e87-290d-49c5-91d0-3912be04ccbd" targetNamespace="http://schemas.microsoft.com/office/2006/metadata/properties" ma:root="true" ma:fieldsID="2575d9042484ab4094b1267df60a1861" ns3:_="">
    <xsd:import namespace="ef277e87-290d-49c5-91d0-3912be04cc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77e87-290d-49c5-91d0-3912be04c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64E463-B815-40DC-8F30-0136E0D49F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277e87-290d-49c5-91d0-3912be04c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2BF1A3-481E-4790-96B1-E9B2FD4B6C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5FD33-410D-41CA-B552-E96AE1EFC57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f277e87-290d-49c5-91d0-3912be04ccb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CCC Powerpoint Template</Template>
  <TotalTime>407</TotalTime>
  <Words>340</Words>
  <Application>Microsoft Office PowerPoint</Application>
  <PresentationFormat>On-screen Show (4:3)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PowerPoint Presentation</vt:lpstr>
      <vt:lpstr>Progress</vt:lpstr>
      <vt:lpstr>Health Authority Perspective </vt:lpstr>
      <vt:lpstr>Carmarthenshire  Pilot</vt:lpstr>
      <vt:lpstr>Early Years Integration Team Cross Hands </vt:lpstr>
      <vt:lpstr>Ceredigion  Pilot</vt:lpstr>
      <vt:lpstr>PowerPoint Presentation</vt:lpstr>
      <vt:lpstr>PowerPoint Presentation</vt:lpstr>
      <vt:lpstr>PowerPoint Presentation</vt:lpstr>
      <vt:lpstr>Pathfinder Pilot, Ceredigion</vt:lpstr>
      <vt:lpstr>Strwythur Staffio Cynllun Peilot /         Staff Structure Pilot Project</vt:lpstr>
    </vt:vector>
  </TitlesOfParts>
  <Company>Carmarthenshire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Caryl Alban</dc:creator>
  <cp:lastModifiedBy>Faulkner, Karen (EPS - CYP&amp;F)</cp:lastModifiedBy>
  <cp:revision>24</cp:revision>
  <cp:lastPrinted>2019-11-13T09:19:08Z</cp:lastPrinted>
  <dcterms:created xsi:type="dcterms:W3CDTF">2019-11-11T13:26:27Z</dcterms:created>
  <dcterms:modified xsi:type="dcterms:W3CDTF">2019-11-14T13:48:54Z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0x010100739205D88DC4F44CB1CA8437F92B0221</vt:lpwstr>
  </property>
  <property fmtid="{D5CDD505-2E9C-101B-9397-08002B2CF9AE}" name="NXPowerLiteLastOptimized" pid="3">
    <vt:lpwstr>2047568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S9.0.1</vt:lpwstr>
  </property>
  <property fmtid="{D5CDD505-2E9C-101B-9397-08002B2CF9AE}" name="Objective-Caveats" pid="6">
    <vt:lpwstr/>
  </property>
  <property fmtid="{D5CDD505-2E9C-101B-9397-08002B2CF9AE}" name="Objective-Classification" pid="7">
    <vt:lpwstr>[Inherited - Official]</vt:lpwstr>
  </property>
  <property fmtid="{D5CDD505-2E9C-101B-9397-08002B2CF9AE}" name="Objective-Comment" pid="8">
    <vt:lpwstr/>
  </property>
  <property fmtid="{D5CDD505-2E9C-101B-9397-08002B2CF9AE}" name="Objective-Connect Creator" pid="9">
    <vt:lpwstr/>
  </property>
  <property fmtid="{D5CDD505-2E9C-101B-9397-08002B2CF9AE}" name="Objective-CreationStamp" pid="10">
    <vt:filetime>2019-11-14T13:49:01Z</vt:filetime>
  </property>
  <property fmtid="{D5CDD505-2E9C-101B-9397-08002B2CF9AE}" name="Objective-Date Acquired" pid="11">
    <vt:filetime>2019-11-14T00:00:00Z</vt:filetime>
  </property>
  <property fmtid="{D5CDD505-2E9C-101B-9397-08002B2CF9AE}" name="Objective-DatePublished" pid="12">
    <vt:filetime>2019-11-14T13:50:04Z</vt:filetime>
  </property>
  <property fmtid="{D5CDD505-2E9C-101B-9397-08002B2CF9AE}" name="Objective-Description" pid="13">
    <vt:lpwstr/>
  </property>
  <property fmtid="{D5CDD505-2E9C-101B-9397-08002B2CF9AE}" name="Objective-FileNumber" pid="14">
    <vt:lpwstr/>
  </property>
  <property fmtid="{D5CDD505-2E9C-101B-9397-08002B2CF9AE}" name="Objective-Id" pid="15">
    <vt:lpwstr>A28125524</vt:lpwstr>
  </property>
  <property fmtid="{D5CDD505-2E9C-101B-9397-08002B2CF9AE}" name="Objective-IsApproved" pid="16">
    <vt:bool>false</vt:bool>
  </property>
  <property fmtid="{D5CDD505-2E9C-101B-9397-08002B2CF9AE}" name="Objective-IsPublished" pid="17">
    <vt:bool>true</vt:bool>
  </property>
  <property fmtid="{D5CDD505-2E9C-101B-9397-08002B2CF9AE}" name="Objective-Language" pid="18">
    <vt:lpwstr>English (eng)</vt:lpwstr>
  </property>
  <property fmtid="{D5CDD505-2E9C-101B-9397-08002B2CF9AE}" name="Objective-ModificationStamp" pid="19">
    <vt:filetime>2019-11-14T13:50:04Z</vt:filetime>
  </property>
  <property fmtid="{D5CDD505-2E9C-101B-9397-08002B2CF9AE}" name="Objective-Official Translation" pid="20">
    <vt:lpwstr/>
  </property>
  <property fmtid="{D5CDD505-2E9C-101B-9397-08002B2CF9AE}" name="Objective-Owner" pid="21">
    <vt:lpwstr>Faulkner, Karen (EPS - CYP&amp;F)</vt:lpwstr>
  </property>
  <property fmtid="{D5CDD505-2E9C-101B-9397-08002B2CF9AE}" name="Objective-Parent" pid="22">
    <vt:lpwstr>Early Years Pathfinders Workshop 18 November 2019</vt:lpwstr>
  </property>
  <property fmtid="{D5CDD505-2E9C-101B-9397-08002B2CF9AE}" name="Objective-Path" pid="23">
    <vt:lpwstr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Policies:Early Years Integration:Early Years Team - Pathfinder Workshops - 2019-2024:Early Years Pathfinders Workshop 18 November 2019:</vt:lpwstr>
  </property>
  <property fmtid="{D5CDD505-2E9C-101B-9397-08002B2CF9AE}" name="Objective-State" pid="24">
    <vt:lpwstr>Published</vt:lpwstr>
  </property>
  <property fmtid="{D5CDD505-2E9C-101B-9397-08002B2CF9AE}" name="Objective-Title" pid="25">
    <vt:lpwstr>Carmarthenshire and Ceredigion Presentation</vt:lpwstr>
  </property>
  <property fmtid="{D5CDD505-2E9C-101B-9397-08002B2CF9AE}" name="Objective-Version" pid="26">
    <vt:lpwstr>1.0</vt:lpwstr>
  </property>
  <property fmtid="{D5CDD505-2E9C-101B-9397-08002B2CF9AE}" name="Objective-VersionComment" pid="27">
    <vt:lpwstr>Version 2</vt:lpwstr>
  </property>
  <property fmtid="{D5CDD505-2E9C-101B-9397-08002B2CF9AE}" name="Objective-VersionId" pid="28">
    <vt:lpwstr>vA56018261</vt:lpwstr>
  </property>
  <property fmtid="{D5CDD505-2E9C-101B-9397-08002B2CF9AE}" name="Objective-VersionNumber" pid="29">
    <vt:r8>2</vt:r8>
  </property>
  <property fmtid="{D5CDD505-2E9C-101B-9397-08002B2CF9AE}" name="Objective-What to Keep" pid="30">
    <vt:lpwstr>No</vt:lpwstr>
  </property>
</Properties>
</file>