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667836b741af45b2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Relationship Type="http://schemas.openxmlformats.org/officeDocument/2006/relationships/customXml" Target="/customXML/item.xml" Id="R3292c8e3089d4efc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C74691-737D-44CE-97E3-6E174FBD3F2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407D7-1743-486A-8CA2-736462F0EFA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Early Years Integration Pathfinder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Gwent regional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295454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Van Guard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6"/>
            <a:ext cx="6984776" cy="404604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Regional stakeholder group – November</a:t>
            </a:r>
          </a:p>
          <a:p>
            <a:r>
              <a:rPr lang="en-GB" dirty="0" smtClean="0"/>
              <a:t>Check system analysis work </a:t>
            </a:r>
          </a:p>
          <a:p>
            <a:r>
              <a:rPr lang="en-GB" dirty="0" smtClean="0"/>
              <a:t>Get the professional feedback and understand their needs</a:t>
            </a:r>
          </a:p>
          <a:p>
            <a:r>
              <a:rPr lang="en-GB" dirty="0" smtClean="0"/>
              <a:t>Check the conclusions and draft planned next steps from the Van Guard sessions – get clarity and check for any unintended consequences </a:t>
            </a:r>
          </a:p>
          <a:p>
            <a:r>
              <a:rPr lang="en-GB" dirty="0" smtClean="0"/>
              <a:t>Collate into full next steps plan</a:t>
            </a:r>
          </a:p>
          <a:p>
            <a:r>
              <a:rPr lang="en-GB" dirty="0" smtClean="0"/>
              <a:t>Take through governance system to plan future changes – Welsh Government, Public Service Board, Corporate teams in all LA and ABUHB </a:t>
            </a:r>
          </a:p>
          <a:p>
            <a:r>
              <a:rPr lang="en-GB" dirty="0" smtClean="0"/>
              <a:t>Implement changes!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9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regional?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 Board footprint for 5 Local Authorities</a:t>
            </a:r>
          </a:p>
          <a:p>
            <a:r>
              <a:rPr lang="en-GB" dirty="0" smtClean="0"/>
              <a:t>What if we all want to make different changes? Could lead to more complexity??</a:t>
            </a:r>
          </a:p>
          <a:p>
            <a:r>
              <a:rPr lang="en-GB" dirty="0" smtClean="0"/>
              <a:t>Making the funding stretch further</a:t>
            </a:r>
          </a:p>
          <a:p>
            <a:r>
              <a:rPr lang="en-GB" dirty="0" smtClean="0"/>
              <a:t>Better for sharing wider practice</a:t>
            </a:r>
          </a:p>
          <a:p>
            <a:r>
              <a:rPr lang="en-GB" dirty="0" smtClean="0"/>
              <a:t>Better to test ideas and diversity of context </a:t>
            </a:r>
          </a:p>
          <a:p>
            <a:r>
              <a:rPr lang="en-GB" dirty="0" smtClean="0"/>
              <a:t>100% better for children and families </a:t>
            </a:r>
          </a:p>
          <a:p>
            <a:r>
              <a:rPr lang="en-GB" dirty="0" smtClean="0"/>
              <a:t>Made logical sense!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group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Public Health Wales, Gwent</a:t>
            </a:r>
          </a:p>
          <a:p>
            <a:r>
              <a:rPr lang="en-GB" dirty="0" smtClean="0"/>
              <a:t>Aneurin Bevan Health Board</a:t>
            </a:r>
          </a:p>
          <a:p>
            <a:r>
              <a:rPr lang="en-GB" dirty="0" smtClean="0"/>
              <a:t>Newport City Council</a:t>
            </a:r>
          </a:p>
          <a:p>
            <a:r>
              <a:rPr lang="en-GB" dirty="0" smtClean="0"/>
              <a:t>Blaenau Gwent County Borough Council </a:t>
            </a:r>
          </a:p>
          <a:p>
            <a:r>
              <a:rPr lang="en-GB" dirty="0" smtClean="0"/>
              <a:t>Caerphilly County Borough Council</a:t>
            </a:r>
          </a:p>
        </p:txBody>
      </p:sp>
    </p:spTree>
    <p:extLst>
      <p:ext uri="{BB962C8B-B14F-4D97-AF65-F5344CB8AC3E}">
        <p14:creationId xmlns:p14="http://schemas.microsoft.com/office/powerpoint/2010/main" val="68777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approach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aims, vision and objectives</a:t>
            </a:r>
          </a:p>
          <a:p>
            <a:r>
              <a:rPr lang="en-GB" dirty="0" smtClean="0"/>
              <a:t>Best for children and families </a:t>
            </a:r>
          </a:p>
          <a:p>
            <a:r>
              <a:rPr lang="en-GB" dirty="0" smtClean="0"/>
              <a:t>Better for workforce</a:t>
            </a:r>
          </a:p>
          <a:p>
            <a:r>
              <a:rPr lang="en-GB" dirty="0" smtClean="0"/>
              <a:t>All signed up for the unknown journey </a:t>
            </a:r>
          </a:p>
          <a:p>
            <a:r>
              <a:rPr lang="en-GB" dirty="0" smtClean="0"/>
              <a:t>Trust and honesty without blame – relationships are critical </a:t>
            </a:r>
          </a:p>
          <a:p>
            <a:r>
              <a:rPr lang="en-GB" dirty="0" smtClean="0"/>
              <a:t>Change management approach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86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mapping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Regional stakeholder meeting – bigger than we thought </a:t>
            </a:r>
          </a:p>
          <a:p>
            <a:r>
              <a:rPr lang="en-GB" smtClean="0"/>
              <a:t>The three </a:t>
            </a:r>
            <a:r>
              <a:rPr lang="en-GB" dirty="0" smtClean="0"/>
              <a:t>LA areas represented </a:t>
            </a:r>
          </a:p>
          <a:p>
            <a:r>
              <a:rPr lang="en-GB" dirty="0" smtClean="0"/>
              <a:t>Aim to map and present all the stuff in the system in a consistent manner</a:t>
            </a:r>
          </a:p>
          <a:p>
            <a:r>
              <a:rPr lang="en-GB" dirty="0" smtClean="0"/>
              <a:t>Energy and enthusiasm – ready for change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24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tchs\AppData\Local\Microsoft\Windows\Temporary Internet Files\Content.Outlook\XV2YZU7M\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2894"/>
            <a:ext cx="3690156" cy="27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tchs\AppData\Local\Microsoft\Windows\Temporary Internet Files\Content.Outlook\XV2YZU7M\image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690155" cy="27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tchs\AppData\Local\Microsoft\Windows\Temporary Internet Files\Content.Outlook\XV2YZU7M\imag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3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44824"/>
            <a:ext cx="2676911" cy="3603812"/>
          </a:xfrm>
        </p:spPr>
        <p:txBody>
          <a:bodyPr/>
          <a:lstStyle/>
          <a:p>
            <a:r>
              <a:rPr lang="en-GB" dirty="0" smtClean="0"/>
              <a:t>Same proforma </a:t>
            </a:r>
          </a:p>
          <a:p>
            <a:r>
              <a:rPr lang="en-GB" dirty="0" smtClean="0"/>
              <a:t>Excel maps with 4 tabs </a:t>
            </a:r>
          </a:p>
          <a:p>
            <a:pPr lvl="1"/>
            <a:r>
              <a:rPr lang="en-GB" sz="1800" dirty="0" smtClean="0"/>
              <a:t>Antenatal – monthly</a:t>
            </a:r>
          </a:p>
          <a:p>
            <a:pPr lvl="1"/>
            <a:r>
              <a:rPr lang="en-GB" sz="1800" dirty="0" smtClean="0"/>
              <a:t>Year 1 monthly</a:t>
            </a:r>
          </a:p>
          <a:p>
            <a:pPr lvl="1"/>
            <a:r>
              <a:rPr lang="en-GB" sz="1800" dirty="0" smtClean="0"/>
              <a:t>Year 2 monthly </a:t>
            </a:r>
          </a:p>
          <a:p>
            <a:pPr lvl="1"/>
            <a:r>
              <a:rPr lang="en-GB" sz="1800" dirty="0" smtClean="0"/>
              <a:t>Age 3-7 split 6 monthly </a:t>
            </a: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2146" y="1772816"/>
            <a:ext cx="4394270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Categories</a:t>
            </a:r>
          </a:p>
          <a:p>
            <a:pPr lvl="1"/>
            <a:r>
              <a:rPr lang="en-GB" sz="1800" dirty="0" smtClean="0"/>
              <a:t>Health </a:t>
            </a:r>
          </a:p>
          <a:p>
            <a:pPr lvl="1"/>
            <a:r>
              <a:rPr lang="en-GB" sz="1800" dirty="0" smtClean="0"/>
              <a:t>Education / learning</a:t>
            </a:r>
          </a:p>
          <a:p>
            <a:pPr lvl="1"/>
            <a:r>
              <a:rPr lang="en-GB" sz="1800" dirty="0" smtClean="0"/>
              <a:t>Family support / behaviour / parenting</a:t>
            </a:r>
          </a:p>
          <a:p>
            <a:pPr lvl="1"/>
            <a:r>
              <a:rPr lang="en-GB" sz="1800" dirty="0" smtClean="0"/>
              <a:t>Childcare </a:t>
            </a:r>
          </a:p>
          <a:p>
            <a:pPr lvl="1"/>
            <a:r>
              <a:rPr lang="en-GB" sz="1800" dirty="0" smtClean="0"/>
              <a:t>Housing </a:t>
            </a:r>
          </a:p>
          <a:p>
            <a:pPr lvl="1"/>
            <a:r>
              <a:rPr lang="en-GB" sz="1800" dirty="0" smtClean="0"/>
              <a:t>Community groups</a:t>
            </a:r>
          </a:p>
          <a:p>
            <a:pPr lvl="1"/>
            <a:r>
              <a:rPr lang="en-GB" sz="1800" dirty="0" smtClean="0"/>
              <a:t>Support re prison</a:t>
            </a:r>
          </a:p>
          <a:p>
            <a:pPr lvl="1"/>
            <a:r>
              <a:rPr lang="en-GB" sz="1800" dirty="0" smtClean="0"/>
              <a:t>Money matters</a:t>
            </a:r>
          </a:p>
          <a:p>
            <a:pPr lvl="1"/>
            <a:r>
              <a:rPr lang="en-GB" sz="1800" dirty="0" smtClean="0"/>
              <a:t>Drugs and alcohol</a:t>
            </a:r>
          </a:p>
          <a:p>
            <a:pPr lvl="1"/>
            <a:r>
              <a:rPr lang="en-GB" sz="1800" dirty="0" smtClean="0"/>
              <a:t>Additional needs / child development</a:t>
            </a:r>
          </a:p>
          <a:p>
            <a:pPr lvl="1"/>
            <a:r>
              <a:rPr lang="en-GB" sz="1800" dirty="0" smtClean="0"/>
              <a:t>Speech and language </a:t>
            </a:r>
          </a:p>
          <a:p>
            <a:pPr lvl="1"/>
            <a:r>
              <a:rPr lang="en-GB" sz="1800" dirty="0" smtClean="0"/>
              <a:t>Mental health </a:t>
            </a:r>
          </a:p>
          <a:p>
            <a:pPr lvl="1"/>
            <a:r>
              <a:rPr lang="en-GB" sz="1800" dirty="0" smtClean="0"/>
              <a:t>Employment 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335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Caerphilly recruited backfill to release internal post holder</a:t>
            </a:r>
          </a:p>
          <a:p>
            <a:r>
              <a:rPr lang="en-GB" dirty="0" smtClean="0"/>
              <a:t>Blaenau Gwent post advertised in August </a:t>
            </a:r>
          </a:p>
          <a:p>
            <a:r>
              <a:rPr lang="en-GB" dirty="0" smtClean="0"/>
              <a:t>Newport post gone to job evaluation </a:t>
            </a:r>
          </a:p>
          <a:p>
            <a:r>
              <a:rPr lang="en-GB" dirty="0" smtClean="0"/>
              <a:t>ABUHB released capacity for 2 day week post</a:t>
            </a:r>
          </a:p>
          <a:p>
            <a:r>
              <a:rPr lang="en-GB" dirty="0" smtClean="0"/>
              <a:t>Managers working together to drive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27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Van Guard - October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19257"/>
            <a:ext cx="7056784" cy="360381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Senior managers – decision makers commitment </a:t>
            </a:r>
          </a:p>
          <a:p>
            <a:r>
              <a:rPr lang="en-GB" dirty="0" smtClean="0"/>
              <a:t>6 days intensive to </a:t>
            </a:r>
          </a:p>
          <a:p>
            <a:r>
              <a:rPr lang="en-GB" dirty="0" smtClean="0"/>
              <a:t>Understand the universal journey for a family</a:t>
            </a:r>
          </a:p>
          <a:p>
            <a:r>
              <a:rPr lang="en-GB" dirty="0" smtClean="0"/>
              <a:t>Understand the reality of the actual journey </a:t>
            </a:r>
          </a:p>
          <a:p>
            <a:r>
              <a:rPr lang="en-GB" dirty="0" smtClean="0"/>
              <a:t>Have the family tell their lived experiences</a:t>
            </a:r>
          </a:p>
          <a:p>
            <a:r>
              <a:rPr lang="en-GB" dirty="0" smtClean="0"/>
              <a:t>Find where things that could have been different</a:t>
            </a:r>
          </a:p>
          <a:p>
            <a:r>
              <a:rPr lang="en-GB" dirty="0" smtClean="0"/>
              <a:t>Analyse how we can make the system robust to prevent the anomalies</a:t>
            </a:r>
          </a:p>
          <a:p>
            <a:r>
              <a:rPr lang="en-GB" dirty="0" smtClean="0"/>
              <a:t>Draw the conclusions and plan the next steps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7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FF3C5B18883D4E21973B57C2EEED7FD1" version="1.0.0">
  <systemFields>
    <field name="Objective-Id">
      <value order="0">A27392086</value>
    </field>
    <field name="Objective-Title">
      <value order="0">Early Years Integration Pathfinder Gwent Presentation</value>
    </field>
    <field name="Objective-Description">
      <value order="0"/>
    </field>
    <field name="Objective-CreationStamp">
      <value order="0">2019-09-09T11:11:59Z</value>
    </field>
    <field name="Objective-IsApproved">
      <value order="0">false</value>
    </field>
    <field name="Objective-IsPublished">
      <value order="0">true</value>
    </field>
    <field name="Objective-DatePublished">
      <value order="0">2019-09-09T11:12:13Z</value>
    </field>
    <field name="Objective-ModificationStamp">
      <value order="0">2019-09-09T11:12:13Z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13 September 2019</value>
    </field>
    <field name="Objective-Parent">
      <value order="0">Early Years Pathfinders Workshop 13 September 2019</value>
    </field>
    <field name="Objective-State">
      <value order="0">Published</value>
    </field>
    <field name="Objective-VersionId">
      <value order="0">vA54507248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qA1397418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2019-09-08T23:00:00Z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386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Early Years Integration Pathfinder</vt:lpstr>
      <vt:lpstr>Why regional?</vt:lpstr>
      <vt:lpstr>Steering group </vt:lpstr>
      <vt:lpstr>Regional approach </vt:lpstr>
      <vt:lpstr>Regional mapping </vt:lpstr>
      <vt:lpstr>PowerPoint Presentation</vt:lpstr>
      <vt:lpstr>Maps</vt:lpstr>
      <vt:lpstr>Capacity </vt:lpstr>
      <vt:lpstr>Van Guard - October </vt:lpstr>
      <vt:lpstr>After Van Guard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Years Integration Pathfinder</dc:title>
  <dc:creator>Mutch, Sarah</dc:creator>
  <cp:lastModifiedBy>Faulkner,Karen</cp:lastModifiedBy>
  <cp:revision>6</cp:revision>
  <dcterms:created xsi:type="dcterms:W3CDTF">2019-09-06T17:03:48Z</dcterms:created>
  <dcterms:modified xsi:type="dcterms:W3CDTF">2019-09-09T11:11:59Z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A27392086</vt:lpwstr>
  </property>
  <property fmtid="{D5CDD505-2E9C-101B-9397-08002B2CF9AE}" pid="4" name="Objective-Title">
    <vt:lpwstr>Early Years Integration Pathfinder Gwent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2019-09-09T11:12:05Z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2019-09-09T11:12:13Z</vt:filetime>
  </property>
  <property fmtid="{D5CDD505-2E9C-101B-9397-08002B2CF9AE}" pid="10" name="Objective-ModificationStamp">
    <vt:filetime>2019-09-09T11:12:13Z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13 September 2019:</vt:lpwstr>
  </property>
  <property fmtid="{D5CDD505-2E9C-101B-9397-08002B2CF9AE}" pid="13" name="Objective-Parent">
    <vt:lpwstr>Early Years Pathfinders Workshop 13 September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vA54507248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2019-09-08T23:00:00Z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