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12" r:id="rId4"/>
  </p:sldMasterIdLst>
  <p:notesMasterIdLst>
    <p:notesMasterId r:id="rId15"/>
  </p:notesMasterIdLst>
  <p:sldIdLst>
    <p:sldId id="256" r:id="rId5"/>
    <p:sldId id="270" r:id="rId6"/>
    <p:sldId id="262" r:id="rId7"/>
    <p:sldId id="264" r:id="rId8"/>
    <p:sldId id="265" r:id="rId9"/>
    <p:sldId id="276" r:id="rId10"/>
    <p:sldId id="266" r:id="rId11"/>
    <p:sldId id="267" r:id="rId12"/>
    <p:sldId id="268" r:id="rId13"/>
    <p:sldId id="275" r:id="rId1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EEECE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F3E61B-DC97-4F31-AA0B-7CE79FEEDB3C}" v="7" dt="2020-02-12T17:46:02.7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663" autoAdjust="0"/>
  </p:normalViewPr>
  <p:slideViewPr>
    <p:cSldViewPr snapToGrid="0">
      <p:cViewPr varScale="1">
        <p:scale>
          <a:sx n="90" d="100"/>
          <a:sy n="90" d="100"/>
        </p:scale>
        <p:origin x="22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4.xml" Id="rId8" /><Relationship Type="http://schemas.openxmlformats.org/officeDocument/2006/relationships/slide" Target="slides/slide9.xml" Id="rId13" /><Relationship Type="http://schemas.openxmlformats.org/officeDocument/2006/relationships/viewProps" Target="viewProps.xml" Id="rId18" /><Relationship Type="http://schemas.openxmlformats.org/officeDocument/2006/relationships/customXml" Target="../customXml/item3.xml" Id="rId3" /><Relationship Type="http://schemas.microsoft.com/office/2015/10/relationships/revisionInfo" Target="revisionInfo.xml" Id="rId21" /><Relationship Type="http://schemas.openxmlformats.org/officeDocument/2006/relationships/slide" Target="slides/slide3.xml" Id="rId7" /><Relationship Type="http://schemas.openxmlformats.org/officeDocument/2006/relationships/slide" Target="slides/slide8.xml" Id="rId12" /><Relationship Type="http://schemas.openxmlformats.org/officeDocument/2006/relationships/presProps" Target="presProps.xml" Id="rId17" /><Relationship Type="http://schemas.openxmlformats.org/officeDocument/2006/relationships/customXml" Target="../customXml/item2.xml" Id="rId2" /><Relationship Type="http://schemas.openxmlformats.org/officeDocument/2006/relationships/commentAuthors" Target="commentAuthors.xml" Id="rId16" /><Relationship Type="http://schemas.openxmlformats.org/officeDocument/2006/relationships/tableStyles" Target="tableStyles.xml" Id="rId20" /><Relationship Type="http://schemas.openxmlformats.org/officeDocument/2006/relationships/customXml" Target="../customXml/item1.xml" Id="rId1" /><Relationship Type="http://schemas.openxmlformats.org/officeDocument/2006/relationships/slide" Target="slides/slide2.xml" Id="rId6" /><Relationship Type="http://schemas.openxmlformats.org/officeDocument/2006/relationships/slide" Target="slides/slide7.xml" Id="rId11" /><Relationship Type="http://schemas.openxmlformats.org/officeDocument/2006/relationships/slide" Target="slides/slide1.xml" Id="rId5" /><Relationship Type="http://schemas.openxmlformats.org/officeDocument/2006/relationships/notesMaster" Target="notesMasters/notesMaster1.xml" Id="rId15" /><Relationship Type="http://schemas.openxmlformats.org/officeDocument/2006/relationships/slide" Target="slides/slide6.xml" Id="rId10" /><Relationship Type="http://schemas.openxmlformats.org/officeDocument/2006/relationships/theme" Target="theme/theme1.xml" Id="rId19" /><Relationship Type="http://schemas.openxmlformats.org/officeDocument/2006/relationships/slideMaster" Target="slideMasters/slideMaster1.xml" Id="rId4" /><Relationship Type="http://schemas.openxmlformats.org/officeDocument/2006/relationships/slide" Target="slides/slide5.xml" Id="rId9" /><Relationship Type="http://schemas.openxmlformats.org/officeDocument/2006/relationships/slide" Target="slides/slide10.xml" Id="rId14" /><Relationship Type="http://schemas.openxmlformats.org/officeDocument/2006/relationships/customXml" Target="/customXML/item4.xml" Id="R0f6373de440d42a3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717" cy="480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775" y="0"/>
            <a:ext cx="3170717" cy="480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88BE1-127C-484C-80C8-6C5B69AA7428}" type="datetimeFigureOut">
              <a:rPr lang="en-GB" smtClean="0"/>
              <a:pPr/>
              <a:t>13/02/2020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9138"/>
            <a:ext cx="4803775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179" y="4560532"/>
            <a:ext cx="5852843" cy="43212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519"/>
            <a:ext cx="3170717" cy="480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775" y="9119519"/>
            <a:ext cx="3170717" cy="480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267D0-8BCB-4DE3-A136-EBC7891385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25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267D0-8BCB-4DE3-A136-EBC789138527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679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267D0-8BCB-4DE3-A136-EBC789138527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063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267D0-8BCB-4DE3-A136-EBC78913852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299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267D0-8BCB-4DE3-A136-EBC789138527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216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267D0-8BCB-4DE3-A136-EBC789138527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531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9573" y="836712"/>
            <a:ext cx="4854427" cy="55993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892-6E20-4754-8E78-55C53FB83870}" type="datetimeFigureOut">
              <a:rPr lang="en-GB" smtClean="0"/>
              <a:pPr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559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892-6E20-4754-8E78-55C53FB83870}" type="datetimeFigureOut">
              <a:rPr lang="en-GB" smtClean="0"/>
              <a:pPr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27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892-6E20-4754-8E78-55C53FB83870}" type="datetimeFigureOut">
              <a:rPr lang="en-GB" smtClean="0"/>
              <a:pPr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651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/>
          </p:nvPr>
        </p:nvSpPr>
        <p:spPr>
          <a:xfrm>
            <a:off x="642938" y="1428736"/>
            <a:ext cx="7858125" cy="44291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950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/>
          </p:nvPr>
        </p:nvSpPr>
        <p:spPr>
          <a:xfrm>
            <a:off x="642938" y="1428736"/>
            <a:ext cx="7858125" cy="44291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950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/>
          </p:nvPr>
        </p:nvSpPr>
        <p:spPr>
          <a:xfrm>
            <a:off x="642938" y="1428736"/>
            <a:ext cx="7858125" cy="44291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950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algn="l">
              <a:defRPr sz="3600" b="1"/>
            </a:lvl1pPr>
          </a:lstStyle>
          <a:p>
            <a:r>
              <a:rPr lang="en-US"/>
              <a:t>  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892-6E20-4754-8E78-55C53FB83870}" type="datetimeFigureOut">
              <a:rPr lang="en-GB" smtClean="0"/>
              <a:pPr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28039" y="5743847"/>
            <a:ext cx="2046115" cy="1155097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740650" y="0"/>
            <a:ext cx="1403350" cy="112553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8031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143000"/>
          </a:xfrm>
          <a:solidFill>
            <a:srgbClr val="EEECE1"/>
          </a:solidFill>
        </p:spPr>
        <p:txBody>
          <a:bodyPr>
            <a:normAutofit/>
          </a:bodyPr>
          <a:lstStyle>
            <a:lvl1pPr algn="l">
              <a:defRPr sz="3600" b="1"/>
            </a:lvl1pPr>
          </a:lstStyle>
          <a:p>
            <a:r>
              <a:rPr lang="en-US"/>
              <a:t>  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892-6E20-4754-8E78-55C53FB83870}" type="datetimeFigureOut">
              <a:rPr lang="en-GB" smtClean="0"/>
              <a:pPr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28039" y="5743847"/>
            <a:ext cx="2046115" cy="115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79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892-6E20-4754-8E78-55C53FB83870}" type="datetimeFigureOut">
              <a:rPr lang="en-GB" smtClean="0"/>
              <a:pPr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28039" y="5743847"/>
            <a:ext cx="2046115" cy="115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273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892-6E20-4754-8E78-55C53FB83870}" type="datetimeFigureOut">
              <a:rPr lang="en-GB" smtClean="0"/>
              <a:pPr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28039" y="5743847"/>
            <a:ext cx="2046115" cy="115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406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892-6E20-4754-8E78-55C53FB83870}" type="datetimeFigureOut">
              <a:rPr lang="en-GB" smtClean="0"/>
              <a:pPr/>
              <a:t>13/02/2020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28039" y="5743847"/>
            <a:ext cx="2046115" cy="115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22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892-6E20-4754-8E78-55C53FB83870}" type="datetimeFigureOut">
              <a:rPr lang="en-GB" smtClean="0"/>
              <a:pPr/>
              <a:t>13/02/2020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28039" y="5743847"/>
            <a:ext cx="2046115" cy="115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837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892-6E20-4754-8E78-55C53FB83870}" type="datetimeFigureOut">
              <a:rPr lang="en-GB" smtClean="0"/>
              <a:pPr/>
              <a:t>13/02/2020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28039" y="5743847"/>
            <a:ext cx="2046115" cy="115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342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892-6E20-4754-8E78-55C53FB83870}" type="datetimeFigureOut">
              <a:rPr lang="en-GB" smtClean="0"/>
              <a:pPr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28039" y="5743847"/>
            <a:ext cx="2046115" cy="115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0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892-6E20-4754-8E78-55C53FB83870}" type="datetimeFigureOut">
              <a:rPr lang="en-GB" smtClean="0"/>
              <a:pPr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81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17892-6E20-4754-8E78-55C53FB83870}" type="datetimeFigureOut">
              <a:rPr lang="en-GB" smtClean="0"/>
              <a:pPr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02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11" r:id="rId12"/>
    <p:sldLayoutId id="2147483768" r:id="rId13"/>
    <p:sldLayoutId id="2147483783" r:id="rId14"/>
    <p:sldLayoutId id="2147483824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eyis@miller-research.co.uk" TargetMode="Externa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Early Years Integrated System Programme Evaluation: 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Early Years Integration </a:t>
            </a:r>
            <a:br>
              <a:rPr lang="en-GB" dirty="0"/>
            </a:br>
            <a:r>
              <a:rPr lang="en-GB" dirty="0"/>
              <a:t>Pathfinder Workshop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55092"/>
            <a:ext cx="6400800" cy="111760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Miller Research</a:t>
            </a:r>
          </a:p>
          <a:p>
            <a:r>
              <a:rPr lang="en-GB" baseline="30000" dirty="0"/>
              <a:t>14th February 2020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1021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C3E5D-132A-4FC7-83BD-C9CEB843BBD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EEECE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Our contact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23870-7036-4C86-99D2-1254717B9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Please feel free to contact the evaluation team with comments or questions at any time</a:t>
            </a:r>
          </a:p>
          <a:p>
            <a:r>
              <a:rPr lang="en-GB" dirty="0"/>
              <a:t>To do so, email our shared mailbox</a:t>
            </a:r>
          </a:p>
          <a:p>
            <a:pPr lvl="1"/>
            <a:r>
              <a:rPr lang="en-GB" dirty="0">
                <a:hlinkClick r:id="rId2"/>
              </a:rPr>
              <a:t>eyis@miller-research.co.uk</a:t>
            </a:r>
            <a:endParaRPr lang="en-GB" dirty="0"/>
          </a:p>
          <a:p>
            <a:r>
              <a:rPr lang="en-GB" dirty="0"/>
              <a:t>Or phone the Project Manager, Adam Greenwood</a:t>
            </a:r>
          </a:p>
          <a:p>
            <a:pPr lvl="1"/>
            <a:r>
              <a:rPr lang="en-GB" dirty="0"/>
              <a:t>01873 851887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4F2954-3AAE-421C-8E32-94D5184EA0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665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6F812-35DD-4B58-9711-E25B09410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E29E9-B203-49A4-B5AF-45451B1D4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About us</a:t>
            </a:r>
          </a:p>
          <a:p>
            <a:r>
              <a:rPr lang="en-GB" dirty="0"/>
              <a:t>Our aims</a:t>
            </a:r>
          </a:p>
          <a:p>
            <a:r>
              <a:rPr lang="en-GB" dirty="0"/>
              <a:t>Our research principles</a:t>
            </a:r>
          </a:p>
          <a:p>
            <a:r>
              <a:rPr lang="en-GB" dirty="0"/>
              <a:t>Our approach so far</a:t>
            </a:r>
          </a:p>
          <a:p>
            <a:r>
              <a:rPr lang="en-GB" dirty="0"/>
              <a:t>Headline findings to date</a:t>
            </a:r>
          </a:p>
          <a:p>
            <a:r>
              <a:rPr lang="en-GB" dirty="0"/>
              <a:t>Today’s task </a:t>
            </a:r>
          </a:p>
          <a:p>
            <a:r>
              <a:rPr lang="en-GB" dirty="0"/>
              <a:t>Our next steps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1082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2AD60-2132-4E0B-8562-E1C30A43C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About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622AC-A7E9-4145-8783-EA603AC68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>
                <a:solidFill>
                  <a:prstClr val="black"/>
                </a:solidFill>
              </a:rPr>
              <a:t>Miller Research </a:t>
            </a:r>
          </a:p>
          <a:p>
            <a:pPr lvl="1"/>
            <a:r>
              <a:rPr lang="en-GB">
                <a:solidFill>
                  <a:prstClr val="black"/>
                </a:solidFill>
              </a:rPr>
              <a:t>Based in Monmouthshire</a:t>
            </a:r>
          </a:p>
          <a:p>
            <a:pPr lvl="1"/>
            <a:r>
              <a:rPr lang="en-GB"/>
              <a:t>20 years experience working in Wales</a:t>
            </a:r>
            <a:endParaRPr lang="en-GB">
              <a:solidFill>
                <a:prstClr val="black"/>
              </a:solidFill>
            </a:endParaRPr>
          </a:p>
          <a:p>
            <a:pPr lvl="1"/>
            <a:r>
              <a:rPr lang="en-GB">
                <a:solidFill>
                  <a:prstClr val="black"/>
                </a:solidFill>
              </a:rPr>
              <a:t>Undertake research and evaluation work across a range of sectors across the UK</a:t>
            </a:r>
          </a:p>
          <a:p>
            <a:r>
              <a:rPr lang="en-US">
                <a:solidFill>
                  <a:prstClr val="black"/>
                </a:solidFill>
              </a:rPr>
              <a:t>Meurig Roberts</a:t>
            </a:r>
          </a:p>
          <a:p>
            <a:pPr lvl="1"/>
            <a:r>
              <a:rPr lang="en-GB">
                <a:solidFill>
                  <a:prstClr val="black"/>
                </a:solidFill>
              </a:rPr>
              <a:t>20 years working in Welsh Government across youth work, public health and education</a:t>
            </a:r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369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8F1B8-CCB7-4EF2-A23B-526F369D3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740B5-A848-482C-9182-B33771ABC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Provide insight into the implementation of the EYIS Programme</a:t>
            </a:r>
          </a:p>
          <a:p>
            <a:r>
              <a:rPr lang="en-GB" dirty="0"/>
              <a:t>Understand reasons why things are working and why things are not working</a:t>
            </a:r>
          </a:p>
          <a:p>
            <a:r>
              <a:rPr lang="en-GB" dirty="0"/>
              <a:t>Support the Pathfinder PSBs (and any who follow) by sharing best practice and identifying potential issues</a:t>
            </a:r>
          </a:p>
          <a:p>
            <a:r>
              <a:rPr lang="en-US" dirty="0"/>
              <a:t>We are </a:t>
            </a:r>
            <a:r>
              <a:rPr lang="en-US" b="1" dirty="0"/>
              <a:t>not</a:t>
            </a:r>
            <a:r>
              <a:rPr lang="en-US" dirty="0"/>
              <a:t> seeking to identify a ‘one size fits all’ model of implementation or pass judgement on individual Pathfinder PSBs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5732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90748-2859-4B7E-97AB-0DC31C373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research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3D900-D2C8-403F-9416-CA7E502E7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Formative</a:t>
            </a:r>
          </a:p>
          <a:p>
            <a:endParaRPr lang="en-GB" dirty="0"/>
          </a:p>
          <a:p>
            <a:r>
              <a:rPr lang="en-GB" dirty="0"/>
              <a:t>Realist</a:t>
            </a:r>
          </a:p>
          <a:p>
            <a:endParaRPr lang="en-GB" dirty="0"/>
          </a:p>
          <a:p>
            <a:r>
              <a:rPr lang="en-GB" dirty="0"/>
              <a:t>Iterative</a:t>
            </a:r>
          </a:p>
          <a:p>
            <a:endParaRPr lang="en-GB" dirty="0"/>
          </a:p>
          <a:p>
            <a:r>
              <a:rPr lang="en-GB" dirty="0"/>
              <a:t>Collaborative</a:t>
            </a:r>
          </a:p>
        </p:txBody>
      </p:sp>
    </p:spTree>
    <p:extLst>
      <p:ext uri="{BB962C8B-B14F-4D97-AF65-F5344CB8AC3E}">
        <p14:creationId xmlns:p14="http://schemas.microsoft.com/office/powerpoint/2010/main" val="1617451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F1EE-1A5D-482D-9D7E-A0F26B443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approach so far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EAAAE-EF1E-4C7B-83B8-31E865C75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Desk-based evidence review</a:t>
            </a:r>
          </a:p>
          <a:p>
            <a:r>
              <a:rPr lang="en-US" dirty="0"/>
              <a:t>Initial interviews with Project Coordinators/stand-in Coordinators</a:t>
            </a:r>
          </a:p>
          <a:p>
            <a:r>
              <a:rPr lang="en-GB" dirty="0"/>
              <a:t>Discussions at November workshop</a:t>
            </a:r>
          </a:p>
          <a:p>
            <a:r>
              <a:rPr lang="en-US" dirty="0"/>
              <a:t>Review of documents shared by Project Coordinators</a:t>
            </a:r>
          </a:p>
          <a:p>
            <a:r>
              <a:rPr lang="en-US" dirty="0"/>
              <a:t>Online questionnaire (to prepare for this session)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317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D2FCF-140E-4B62-859C-8E1421FD2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Headline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96A9B-77DF-408A-8FF8-DF4A1B346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context for early years integration in each PSB area is unique, although there are some common factors</a:t>
            </a:r>
          </a:p>
          <a:p>
            <a:r>
              <a:rPr lang="en-GB" dirty="0"/>
              <a:t>There is a some variation in understanding of what the EYIS Programme is trying to achieve</a:t>
            </a:r>
          </a:p>
          <a:p>
            <a:r>
              <a:rPr lang="en-GB" dirty="0"/>
              <a:t>There are measurable plans in place in all PSB areas</a:t>
            </a:r>
          </a:p>
          <a:p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4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52756-93F7-4DA8-B947-8E1D2A5C7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Today’s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96FD3-7DC8-4869-8257-1BD3AAFC1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Discuss in-depth three key (?) themes:</a:t>
            </a:r>
          </a:p>
          <a:p>
            <a:pPr lvl="1"/>
            <a:r>
              <a:rPr lang="en-US" dirty="0"/>
              <a:t>Existing degree of integration between early years </a:t>
            </a:r>
            <a:r>
              <a:rPr lang="en-US" dirty="0" err="1"/>
              <a:t>programmes</a:t>
            </a:r>
            <a:endParaRPr lang="en-US" dirty="0"/>
          </a:p>
          <a:p>
            <a:pPr lvl="1"/>
            <a:r>
              <a:rPr lang="en-US" dirty="0"/>
              <a:t>Role and background of the Project Coordinator</a:t>
            </a:r>
          </a:p>
          <a:p>
            <a:pPr lvl="1"/>
            <a:r>
              <a:rPr lang="en-US" dirty="0"/>
              <a:t>Staff resources/capacity within early years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881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1C1CC-2425-4D25-86A6-F17B3B55B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18857-F879-488A-9122-B0041298A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Further develop our theories</a:t>
            </a:r>
          </a:p>
          <a:p>
            <a:r>
              <a:rPr lang="en-GB" dirty="0"/>
              <a:t>Test them through in-depth fieldwork with some Pathfinder PSBs</a:t>
            </a:r>
          </a:p>
          <a:p>
            <a:r>
              <a:rPr lang="en-GB" dirty="0"/>
              <a:t>Feedback our findings to you and Welsh Government</a:t>
            </a:r>
          </a:p>
        </p:txBody>
      </p:sp>
    </p:spTree>
    <p:extLst>
      <p:ext uri="{BB962C8B-B14F-4D97-AF65-F5344CB8AC3E}">
        <p14:creationId xmlns:p14="http://schemas.microsoft.com/office/powerpoint/2010/main" val="1901074416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Template 201408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emplate 20140813" id="{AD573BDB-2EB3-4C55-A151-775EA0330CC0}" vid="{4C5CC426-51B6-46E6-9D87-B738DA4061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4.xml.rels>&#65279;<?xml version="1.0" encoding="utf-8"?><Relationships xmlns="http://schemas.openxmlformats.org/package/2006/relationships"><Relationship Type="http://schemas.openxmlformats.org/officeDocument/2006/relationships/customXmlProps" Target="/customXML/itemProps4.xml" Id="Rd3c4172d526e4b2384ade4b889302c76" /></Relationships>
</file>

<file path=customXML/item4.xml><?xml version="1.0" encoding="utf-8"?>
<metadata xmlns="http://www.objective.com/ecm/document/metadata/FF3C5B18883D4E21973B57C2EEED7FD1" version="1.0.0">
  <systemFields>
    <field name="Objective-Id">
      <value order="0">A29038391</value>
    </field>
    <field name="Objective-Title">
      <value order="0">20202014 MR Pathfinder Workshop Presentation v1</value>
    </field>
    <field name="Objective-Description">
      <value order="0"/>
    </field>
    <field name="Objective-CreationStamp">
      <value order="0">2020-02-13T09:40:35Z</value>
    </field>
    <field name="Objective-IsApproved">
      <value order="0">false</value>
    </field>
    <field name="Objective-IsPublished">
      <value order="0">true</value>
    </field>
    <field name="Objective-DatePublished">
      <value order="0">2020-02-13T09:41:04Z</value>
    </field>
    <field name="Objective-ModificationStamp">
      <value order="0">2020-02-13T09:41:04Z</value>
    </field>
    <field name="Objective-Owner">
      <value order="0">Faulkner, Karen (EPS - CYP&amp;F)</value>
    </field>
    <field name="Objective-Path">
      <value order="0">Objective Global Folder:Business File Plan:Education &amp; Public Services (EPS):Education &amp; Public Services (EPS) - Communities &amp; Tackling Poverty - Childcare, Play and Early Years:1 - Save:Childcare Play and Early Years Division:Early Years Branch (Sharon West):Programmes and Policies:Early Years Integration:Early Years Team - Pathfinder Workshops - 2019-2024:Early Years Pathfinders Workshop 14 February 2020</value>
    </field>
    <field name="Objective-Parent">
      <value order="0">Early Years Pathfinders Workshop 14 February 2020</value>
    </field>
    <field name="Objective-State">
      <value order="0">Published</value>
    </field>
    <field name="Objective-VersionId">
      <value order="0">vA57870955</value>
    </field>
    <field name="Objective-Version">
      <value order="0">1.0</value>
    </field>
    <field name="Objective-VersionNumber">
      <value order="0">2</value>
    </field>
    <field name="Objective-VersionComment">
      <value order="0">Version 2</value>
    </field>
    <field name="Objective-FileNumber">
      <value order="0">qA1397418</value>
    </field>
    <field name="Objective-Classification">
      <value order="0">Official</value>
    </field>
    <field name="Objective-Caveats">
      <value order="0"/>
    </field>
  </systemFields>
  <catalogues>
    <catalogue name="Document Type Catalogue" type="type" ori="id:cA14">
      <field name="Objective-Language">
        <value order="0">English (eng)</value>
      </field>
      <field name="Objective-Date Acquired">
        <value order="0">2020-02-13T00:00:00Z</value>
      </field>
      <field name="Objective-What to Keep">
        <value order="0">No</value>
      </field>
      <field name="Objective-Official Translation">
        <value order="0"/>
      </field>
      <field name="Objective-Connect Creator">
        <value order="0"/>
      </field>
    </catalogue>
  </catalogues>
</metadata>
</file>

<file path=customXML/itemProps4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FF3C5B18883D4E21973B57C2EEED7FD1"/>
  </ds:schemaRefs>
</ds:datastoreItem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9205D88DC4F44CB1CA8437F92B0221" ma:contentTypeVersion="2" ma:contentTypeDescription="Create a new document." ma:contentTypeScope="" ma:versionID="ee953414a105caec5d5ebd98fa796fc5">
  <xsd:schema xmlns:xsd="http://www.w3.org/2001/XMLSchema" xmlns:xs="http://www.w3.org/2001/XMLSchema" xmlns:p="http://schemas.microsoft.com/office/2006/metadata/properties" xmlns:ns3="ef277e87-290d-49c5-91d0-3912be04ccbd" targetNamespace="http://schemas.microsoft.com/office/2006/metadata/properties" ma:root="true" ma:fieldsID="2575d9042484ab4094b1267df60a1861" ns3:_="">
    <xsd:import namespace="ef277e87-290d-49c5-91d0-3912be04ccb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277e87-290d-49c5-91d0-3912be04cc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81197D-7BE1-49F6-B306-DB8C7E6C127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ef277e87-290d-49c5-91d0-3912be04ccbd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AAF5DF9-3F98-4D5E-BB47-1C7F09809F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B2A35F-4F01-40CF-AA13-917EAEB22C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277e87-290d-49c5-91d0-3912be04cc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20140813</Template>
  <TotalTime>0</TotalTime>
  <Words>329</Words>
  <Application>Microsoft Office PowerPoint</Application>
  <PresentationFormat>On-screen Show (4:3)</PresentationFormat>
  <Paragraphs>62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Powerpoint Template 20140813</vt:lpstr>
      <vt:lpstr>Early Years Integrated System Programme Evaluation:   Early Years Integration  Pathfinder Workshop</vt:lpstr>
      <vt:lpstr>Agenda</vt:lpstr>
      <vt:lpstr>About us</vt:lpstr>
      <vt:lpstr>Our aims</vt:lpstr>
      <vt:lpstr>Our research principles</vt:lpstr>
      <vt:lpstr>Our approach so far</vt:lpstr>
      <vt:lpstr>Headline findings</vt:lpstr>
      <vt:lpstr>Today’s task</vt:lpstr>
      <vt:lpstr>Our next steps</vt:lpstr>
      <vt:lpstr>Our contact details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2020-02-12T17:46:01Z</dcterms:created>
  <dcterms:modified xsi:type="dcterms:W3CDTF">2020-02-13T09:40:36Z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0x010100739205D88DC4F44CB1CA8437F92B0221</vt:lpwstr>
  </property>
  <property fmtid="{D5CDD505-2E9C-101B-9397-08002B2CF9AE}" pid="3" name="Objective-Id">
    <vt:lpwstr>A29038391</vt:lpwstr>
  </property>
  <property fmtid="{D5CDD505-2E9C-101B-9397-08002B2CF9AE}" pid="4" name="Objective-Title">
    <vt:lpwstr>20202014 MR Pathfinder Workshop Presentation v1</vt:lpwstr>
  </property>
  <property fmtid="{D5CDD505-2E9C-101B-9397-08002B2CF9AE}" pid="5" name="Objective-Description">
    <vt:lpwstr/>
  </property>
  <property fmtid="{D5CDD505-2E9C-101B-9397-08002B2CF9AE}" pid="6" name="Objective-CreationStamp">
    <vt:filetime>2020-02-13T09:40:42Z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2020-02-13T09:41:04Z</vt:filetime>
  </property>
  <property fmtid="{D5CDD505-2E9C-101B-9397-08002B2CF9AE}" pid="10" name="Objective-ModificationStamp">
    <vt:filetime>2020-02-13T09:41:04Z</vt:filetime>
  </property>
  <property fmtid="{D5CDD505-2E9C-101B-9397-08002B2CF9AE}" pid="11" name="Objective-Owner">
    <vt:lpwstr>Faulkner, Karen (EPS - CYP&amp;F)</vt:lpwstr>
  </property>
  <property fmtid="{D5CDD505-2E9C-101B-9397-08002B2CF9AE}" pid="12" name="Objective-Path">
    <vt:lpwstr>Objective Global Folder:Business File Plan:Education &amp; Public Services (EPS):Education &amp; Public Services (EPS) - Communities &amp; Tackling Poverty - Childcare, Play and Early Years:1 - Save:Childcare Play and Early Years Division:Early Years Branch (Sharon West):Programmes and Policies:Early Years Integration:Early Years Team - Pathfinder Workshops - 2019-2024:Early Years Pathfinders Workshop 14 February 2020:</vt:lpwstr>
  </property>
  <property fmtid="{D5CDD505-2E9C-101B-9397-08002B2CF9AE}" pid="13" name="Objective-Parent">
    <vt:lpwstr>Early Years Pathfinders Workshop 14 February 2020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vA57870955</vt:lpwstr>
  </property>
  <property fmtid="{D5CDD505-2E9C-101B-9397-08002B2CF9AE}" pid="16" name="Objective-Version">
    <vt:lpwstr>1.0</vt:lpwstr>
  </property>
  <property fmtid="{D5CDD505-2E9C-101B-9397-08002B2CF9AE}" pid="17" name="Objective-VersionNumber">
    <vt:r8>2</vt:r8>
  </property>
  <property fmtid="{D5CDD505-2E9C-101B-9397-08002B2CF9AE}" pid="18" name="Objective-VersionComment">
    <vt:lpwstr>Version 2</vt:lpwstr>
  </property>
  <property fmtid="{D5CDD505-2E9C-101B-9397-08002B2CF9AE}" pid="19" name="Objective-FileNumber">
    <vt:lpwstr/>
  </property>
  <property fmtid="{D5CDD505-2E9C-101B-9397-08002B2CF9AE}" pid="20" name="Objective-Classification">
    <vt:lpwstr>[Inherited - Official]</vt:lpwstr>
  </property>
  <property fmtid="{D5CDD505-2E9C-101B-9397-08002B2CF9AE}" pid="21" name="Objective-Caveats">
    <vt:lpwstr/>
  </property>
  <property fmtid="{D5CDD505-2E9C-101B-9397-08002B2CF9AE}" pid="22" name="Objective-Language">
    <vt:lpwstr>English (eng)</vt:lpwstr>
  </property>
  <property fmtid="{D5CDD505-2E9C-101B-9397-08002B2CF9AE}" pid="23" name="Objective-Date Acquired">
    <vt:filetime>2020-02-13T00:00:00Z</vt:filetime>
  </property>
  <property fmtid="{D5CDD505-2E9C-101B-9397-08002B2CF9AE}" pid="24" name="Objective-What to Keep">
    <vt:lpwstr>No</vt:lpwstr>
  </property>
  <property fmtid="{D5CDD505-2E9C-101B-9397-08002B2CF9AE}" pid="25" name="Objective-Official Translation">
    <vt:lpwstr/>
  </property>
  <property fmtid="{D5CDD505-2E9C-101B-9397-08002B2CF9AE}" pid="26" name="Objective-Connect Creator">
    <vt:lpwstr/>
  </property>
  <property fmtid="{D5CDD505-2E9C-101B-9397-08002B2CF9AE}" pid="27" name="Objective-Comment">
    <vt:lpwstr/>
  </property>
</Properties>
</file>