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75" r:id="rId2"/>
  </p:sldMasterIdLst>
  <p:notesMasterIdLst>
    <p:notesMasterId r:id="rId24"/>
  </p:notesMasterIdLst>
  <p:handoutMasterIdLst>
    <p:handoutMasterId r:id="rId25"/>
  </p:handoutMasterIdLst>
  <p:sldIdLst>
    <p:sldId id="476" r:id="rId3"/>
    <p:sldId id="536" r:id="rId4"/>
    <p:sldId id="559" r:id="rId5"/>
    <p:sldId id="499" r:id="rId6"/>
    <p:sldId id="524" r:id="rId7"/>
    <p:sldId id="509" r:id="rId8"/>
    <p:sldId id="556" r:id="rId9"/>
    <p:sldId id="552" r:id="rId10"/>
    <p:sldId id="532" r:id="rId11"/>
    <p:sldId id="553" r:id="rId12"/>
    <p:sldId id="554" r:id="rId13"/>
    <p:sldId id="558" r:id="rId14"/>
    <p:sldId id="555" r:id="rId15"/>
    <p:sldId id="531" r:id="rId16"/>
    <p:sldId id="546" r:id="rId17"/>
    <p:sldId id="547" r:id="rId18"/>
    <p:sldId id="548" r:id="rId19"/>
    <p:sldId id="549" r:id="rId20"/>
    <p:sldId id="550" r:id="rId21"/>
    <p:sldId id="490" r:id="rId22"/>
    <p:sldId id="508" r:id="rId23"/>
  </p:sldIdLst>
  <p:sldSz cx="13004800" cy="9753600"/>
  <p:notesSz cx="6888163" cy="100203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 charset="0"/>
        <a:ea typeface="ヒラギノ角ゴ ProN W3" charset="-128"/>
        <a:cs typeface="ヒラギノ角ゴ ProN W3" charset="-128"/>
        <a:sym typeface="Gill Sans" charset="0"/>
      </a:defRPr>
    </a:lvl1pPr>
    <a:lvl2pPr marL="457200" algn="ctr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 charset="0"/>
        <a:ea typeface="ヒラギノ角ゴ ProN W3" charset="-128"/>
        <a:cs typeface="ヒラギノ角ゴ ProN W3" charset="-128"/>
        <a:sym typeface="Gill Sans" charset="0"/>
      </a:defRPr>
    </a:lvl2pPr>
    <a:lvl3pPr marL="914400" algn="ctr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 charset="0"/>
        <a:ea typeface="ヒラギノ角ゴ ProN W3" charset="-128"/>
        <a:cs typeface="ヒラギノ角ゴ ProN W3" charset="-128"/>
        <a:sym typeface="Gill Sans" charset="0"/>
      </a:defRPr>
    </a:lvl3pPr>
    <a:lvl4pPr marL="1371600" algn="ctr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 charset="0"/>
        <a:ea typeface="ヒラギノ角ゴ ProN W3" charset="-128"/>
        <a:cs typeface="ヒラギノ角ゴ ProN W3" charset="-128"/>
        <a:sym typeface="Gill Sans" charset="0"/>
      </a:defRPr>
    </a:lvl4pPr>
    <a:lvl5pPr marL="1828800" algn="ctr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 charset="0"/>
        <a:ea typeface="ヒラギノ角ゴ ProN W3" charset="-128"/>
        <a:cs typeface="ヒラギノ角ゴ ProN W3" charset="-128"/>
        <a:sym typeface="Gill Sans" charset="0"/>
      </a:defRPr>
    </a:lvl5pPr>
    <a:lvl6pPr marL="2286000" algn="l" defTabSz="914400" rtl="0" eaLnBrk="1" latinLnBrk="0" hangingPunct="1">
      <a:defRPr sz="4200" kern="1200">
        <a:solidFill>
          <a:srgbClr val="000000"/>
        </a:solidFill>
        <a:latin typeface="Gill Sans" charset="0"/>
        <a:ea typeface="ヒラギノ角ゴ ProN W3" charset="-128"/>
        <a:cs typeface="ヒラギノ角ゴ ProN W3" charset="-128"/>
        <a:sym typeface="Gill Sans" charset="0"/>
      </a:defRPr>
    </a:lvl6pPr>
    <a:lvl7pPr marL="2743200" algn="l" defTabSz="914400" rtl="0" eaLnBrk="1" latinLnBrk="0" hangingPunct="1">
      <a:defRPr sz="4200" kern="1200">
        <a:solidFill>
          <a:srgbClr val="000000"/>
        </a:solidFill>
        <a:latin typeface="Gill Sans" charset="0"/>
        <a:ea typeface="ヒラギノ角ゴ ProN W3" charset="-128"/>
        <a:cs typeface="ヒラギノ角ゴ ProN W3" charset="-128"/>
        <a:sym typeface="Gill Sans" charset="0"/>
      </a:defRPr>
    </a:lvl7pPr>
    <a:lvl8pPr marL="3200400" algn="l" defTabSz="914400" rtl="0" eaLnBrk="1" latinLnBrk="0" hangingPunct="1">
      <a:defRPr sz="4200" kern="1200">
        <a:solidFill>
          <a:srgbClr val="000000"/>
        </a:solidFill>
        <a:latin typeface="Gill Sans" charset="0"/>
        <a:ea typeface="ヒラギノ角ゴ ProN W3" charset="-128"/>
        <a:cs typeface="ヒラギノ角ゴ ProN W3" charset="-128"/>
        <a:sym typeface="Gill Sans" charset="0"/>
      </a:defRPr>
    </a:lvl8pPr>
    <a:lvl9pPr marL="3657600" algn="l" defTabSz="914400" rtl="0" eaLnBrk="1" latinLnBrk="0" hangingPunct="1">
      <a:defRPr sz="4200" kern="1200">
        <a:solidFill>
          <a:srgbClr val="000000"/>
        </a:solidFill>
        <a:latin typeface="Gill Sans" charset="0"/>
        <a:ea typeface="ヒラギノ角ゴ ProN W3" charset="-128"/>
        <a:cs typeface="ヒラギノ角ゴ ProN W3" charset="-128"/>
        <a:sym typeface="Gill Sans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3072">
          <p15:clr>
            <a:srgbClr val="A4A3A4"/>
          </p15:clr>
        </p15:guide>
        <p15:guide id="2" pos="409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A5283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9216"/>
    <p:restoredTop sz="94631"/>
  </p:normalViewPr>
  <p:slideViewPr>
    <p:cSldViewPr>
      <p:cViewPr>
        <p:scale>
          <a:sx n="50" d="100"/>
          <a:sy n="50" d="100"/>
        </p:scale>
        <p:origin x="510" y="126"/>
      </p:cViewPr>
      <p:guideLst>
        <p:guide orient="horz" pos="3072"/>
        <p:guide pos="4096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50" d="100"/>
        <a:sy n="50" d="100"/>
      </p:scale>
      <p:origin x="0" y="1593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handoutMaster" Target="handoutMasters/handoutMaster1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02075" y="0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88C2D7F-886C-5F45-9028-57B4765818DE}" type="datetimeFigureOut">
              <a:rPr lang="en-GB" smtClean="0"/>
              <a:t>27/03/2019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518650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02075" y="9518650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F46B2A-C509-E74D-989F-23E2EE4FDA3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35539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500" cy="501650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l">
              <a:defRPr sz="1300"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02075" y="0"/>
            <a:ext cx="2984500" cy="501650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r">
              <a:defRPr sz="1300"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1pPr>
          </a:lstStyle>
          <a:p>
            <a:pPr>
              <a:defRPr/>
            </a:pPr>
            <a:fld id="{B724E89E-A63F-0C4B-BA53-F425C41294C9}" type="datetimeFigureOut">
              <a:rPr lang="en-GB"/>
              <a:pPr>
                <a:defRPr/>
              </a:pPr>
              <a:t>27/03/2019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39800" y="750888"/>
            <a:ext cx="5008563" cy="375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16" tIns="48308" rIns="96616" bIns="48308" rtlCol="0" anchor="ctr"/>
          <a:lstStyle/>
          <a:p>
            <a:pPr lvl="0"/>
            <a:endParaRPr lang="en-GB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975" y="4759325"/>
            <a:ext cx="5510213" cy="4510088"/>
          </a:xfrm>
          <a:prstGeom prst="rect">
            <a:avLst/>
          </a:prstGeom>
        </p:spPr>
        <p:txBody>
          <a:bodyPr vert="horz" lIns="96616" tIns="48308" rIns="96616" bIns="48308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517063"/>
            <a:ext cx="2984500" cy="501650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l">
              <a:defRPr sz="1300"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02075" y="9517063"/>
            <a:ext cx="2984500" cy="501650"/>
          </a:xfrm>
          <a:prstGeom prst="rect">
            <a:avLst/>
          </a:prstGeom>
        </p:spPr>
        <p:txBody>
          <a:bodyPr vert="horz" wrap="square" lIns="96616" tIns="48308" rIns="96616" bIns="48308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fld id="{9F0FEF04-46F3-5B41-8C37-C4DCFA714614}" type="slidenum">
              <a:rPr lang="en-GB" altLang="x-none"/>
              <a:pPr/>
              <a:t>‹#›</a:t>
            </a:fld>
            <a:endParaRPr lang="en-GB" altLang="x-none"/>
          </a:p>
        </p:txBody>
      </p:sp>
    </p:spTree>
    <p:extLst>
      <p:ext uri="{BB962C8B-B14F-4D97-AF65-F5344CB8AC3E}">
        <p14:creationId xmlns:p14="http://schemas.microsoft.com/office/powerpoint/2010/main" val="26611015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9458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GB" altLang="en-US">
              <a:ea typeface="MS P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7385851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3072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GB" altLang="en-US">
              <a:ea typeface="MS P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9575494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32770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GB" altLang="en-US">
              <a:ea typeface="MS P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4800915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34818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GB" altLang="en-US">
              <a:ea typeface="MS P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1101852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34818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GB" altLang="en-US">
              <a:ea typeface="MS P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150045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5360" y="3029939"/>
            <a:ext cx="11054080" cy="2090702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50720" y="5527040"/>
            <a:ext cx="9103360" cy="2492587"/>
          </a:xfrm>
        </p:spPr>
        <p:txBody>
          <a:bodyPr/>
          <a:lstStyle>
            <a:lvl1pPr marL="0" indent="0" algn="ctr">
              <a:buNone/>
              <a:defRPr/>
            </a:lvl1pPr>
            <a:lvl2pPr marL="650230" indent="0" algn="ctr">
              <a:buNone/>
              <a:defRPr/>
            </a:lvl2pPr>
            <a:lvl3pPr marL="1300460" indent="0" algn="ctr">
              <a:buNone/>
              <a:defRPr/>
            </a:lvl3pPr>
            <a:lvl4pPr marL="1950690" indent="0" algn="ctr">
              <a:buNone/>
              <a:defRPr/>
            </a:lvl4pPr>
            <a:lvl5pPr marL="2600919" indent="0" algn="ctr">
              <a:buNone/>
              <a:defRPr/>
            </a:lvl5pPr>
            <a:lvl6pPr marL="3251149" indent="0" algn="ctr">
              <a:buNone/>
              <a:defRPr/>
            </a:lvl6pPr>
            <a:lvl7pPr marL="3901379" indent="0" algn="ctr">
              <a:buNone/>
              <a:defRPr/>
            </a:lvl7pPr>
            <a:lvl8pPr marL="4551609" indent="0" algn="ctr">
              <a:buNone/>
              <a:defRPr/>
            </a:lvl8pPr>
            <a:lvl9pPr marL="5201839" indent="0" algn="ctr">
              <a:buNone/>
              <a:defRPr/>
            </a:lvl9pPr>
          </a:lstStyle>
          <a:p>
            <a:r>
              <a:rPr lang="en-GB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65920" y="1517227"/>
            <a:ext cx="2763520" cy="7369387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75360" y="1517227"/>
            <a:ext cx="8073813" cy="7369387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7290" y="6267592"/>
            <a:ext cx="11054080" cy="1937173"/>
          </a:xfrm>
        </p:spPr>
        <p:txBody>
          <a:bodyPr anchor="t"/>
          <a:lstStyle>
            <a:lvl1pPr algn="l">
              <a:defRPr sz="5689" b="1" cap="all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7290" y="4133993"/>
            <a:ext cx="11054080" cy="2133599"/>
          </a:xfrm>
        </p:spPr>
        <p:txBody>
          <a:bodyPr anchor="b"/>
          <a:lstStyle>
            <a:lvl1pPr marL="0" indent="0">
              <a:buNone/>
              <a:defRPr sz="2844"/>
            </a:lvl1pPr>
            <a:lvl2pPr marL="650230" indent="0">
              <a:buNone/>
              <a:defRPr sz="2560"/>
            </a:lvl2pPr>
            <a:lvl3pPr marL="1300460" indent="0">
              <a:buNone/>
              <a:defRPr sz="2276"/>
            </a:lvl3pPr>
            <a:lvl4pPr marL="1950690" indent="0">
              <a:buNone/>
              <a:defRPr sz="1991"/>
            </a:lvl4pPr>
            <a:lvl5pPr marL="2600919" indent="0">
              <a:buNone/>
              <a:defRPr sz="1991"/>
            </a:lvl5pPr>
            <a:lvl6pPr marL="3251149" indent="0">
              <a:buNone/>
              <a:defRPr sz="1991"/>
            </a:lvl6pPr>
            <a:lvl7pPr marL="3901379" indent="0">
              <a:buNone/>
              <a:defRPr sz="1991"/>
            </a:lvl7pPr>
            <a:lvl8pPr marL="4551609" indent="0">
              <a:buNone/>
              <a:defRPr sz="1991"/>
            </a:lvl8pPr>
            <a:lvl9pPr marL="5201839" indent="0">
              <a:buNone/>
              <a:defRPr sz="199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75360" y="3034453"/>
            <a:ext cx="5418667" cy="5852160"/>
          </a:xfrm>
        </p:spPr>
        <p:txBody>
          <a:bodyPr/>
          <a:lstStyle>
            <a:lvl1pPr>
              <a:defRPr sz="3982"/>
            </a:lvl1pPr>
            <a:lvl2pPr>
              <a:defRPr sz="3413"/>
            </a:lvl2pPr>
            <a:lvl3pPr>
              <a:defRPr sz="2844"/>
            </a:lvl3pPr>
            <a:lvl4pPr>
              <a:defRPr sz="2560"/>
            </a:lvl4pPr>
            <a:lvl5pPr>
              <a:defRPr sz="2560"/>
            </a:lvl5pPr>
            <a:lvl6pPr>
              <a:defRPr sz="2560"/>
            </a:lvl6pPr>
            <a:lvl7pPr>
              <a:defRPr sz="2560"/>
            </a:lvl7pPr>
            <a:lvl8pPr>
              <a:defRPr sz="2560"/>
            </a:lvl8pPr>
            <a:lvl9pPr>
              <a:defRPr sz="256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10773" y="3034453"/>
            <a:ext cx="5418667" cy="5852160"/>
          </a:xfrm>
        </p:spPr>
        <p:txBody>
          <a:bodyPr/>
          <a:lstStyle>
            <a:lvl1pPr>
              <a:defRPr sz="3982"/>
            </a:lvl1pPr>
            <a:lvl2pPr>
              <a:defRPr sz="3413"/>
            </a:lvl2pPr>
            <a:lvl3pPr>
              <a:defRPr sz="2844"/>
            </a:lvl3pPr>
            <a:lvl4pPr>
              <a:defRPr sz="2560"/>
            </a:lvl4pPr>
            <a:lvl5pPr>
              <a:defRPr sz="2560"/>
            </a:lvl5pPr>
            <a:lvl6pPr>
              <a:defRPr sz="2560"/>
            </a:lvl6pPr>
            <a:lvl7pPr>
              <a:defRPr sz="2560"/>
            </a:lvl7pPr>
            <a:lvl8pPr>
              <a:defRPr sz="2560"/>
            </a:lvl8pPr>
            <a:lvl9pPr>
              <a:defRPr sz="256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240" y="390596"/>
            <a:ext cx="11704320" cy="1625600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0240" y="2183272"/>
            <a:ext cx="5746045" cy="909884"/>
          </a:xfrm>
        </p:spPr>
        <p:txBody>
          <a:bodyPr anchor="b"/>
          <a:lstStyle>
            <a:lvl1pPr marL="0" indent="0">
              <a:buNone/>
              <a:defRPr sz="3413" b="1"/>
            </a:lvl1pPr>
            <a:lvl2pPr marL="650230" indent="0">
              <a:buNone/>
              <a:defRPr sz="2844" b="1"/>
            </a:lvl2pPr>
            <a:lvl3pPr marL="1300460" indent="0">
              <a:buNone/>
              <a:defRPr sz="2560" b="1"/>
            </a:lvl3pPr>
            <a:lvl4pPr marL="1950690" indent="0">
              <a:buNone/>
              <a:defRPr sz="2276" b="1"/>
            </a:lvl4pPr>
            <a:lvl5pPr marL="2600919" indent="0">
              <a:buNone/>
              <a:defRPr sz="2276" b="1"/>
            </a:lvl5pPr>
            <a:lvl6pPr marL="3251149" indent="0">
              <a:buNone/>
              <a:defRPr sz="2276" b="1"/>
            </a:lvl6pPr>
            <a:lvl7pPr marL="3901379" indent="0">
              <a:buNone/>
              <a:defRPr sz="2276" b="1"/>
            </a:lvl7pPr>
            <a:lvl8pPr marL="4551609" indent="0">
              <a:buNone/>
              <a:defRPr sz="2276" b="1"/>
            </a:lvl8pPr>
            <a:lvl9pPr marL="5201839" indent="0">
              <a:buNone/>
              <a:defRPr sz="2276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0240" y="3093155"/>
            <a:ext cx="5746045" cy="5619610"/>
          </a:xfrm>
        </p:spPr>
        <p:txBody>
          <a:bodyPr/>
          <a:lstStyle>
            <a:lvl1pPr>
              <a:defRPr sz="3413"/>
            </a:lvl1pPr>
            <a:lvl2pPr>
              <a:defRPr sz="2844"/>
            </a:lvl2pPr>
            <a:lvl3pPr>
              <a:defRPr sz="2560"/>
            </a:lvl3pPr>
            <a:lvl4pPr>
              <a:defRPr sz="2276"/>
            </a:lvl4pPr>
            <a:lvl5pPr>
              <a:defRPr sz="2276"/>
            </a:lvl5pPr>
            <a:lvl6pPr>
              <a:defRPr sz="2276"/>
            </a:lvl6pPr>
            <a:lvl7pPr>
              <a:defRPr sz="2276"/>
            </a:lvl7pPr>
            <a:lvl8pPr>
              <a:defRPr sz="2276"/>
            </a:lvl8pPr>
            <a:lvl9pPr>
              <a:defRPr sz="2276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06259" y="2183272"/>
            <a:ext cx="5748302" cy="909884"/>
          </a:xfrm>
        </p:spPr>
        <p:txBody>
          <a:bodyPr anchor="b"/>
          <a:lstStyle>
            <a:lvl1pPr marL="0" indent="0">
              <a:buNone/>
              <a:defRPr sz="3413" b="1"/>
            </a:lvl1pPr>
            <a:lvl2pPr marL="650230" indent="0">
              <a:buNone/>
              <a:defRPr sz="2844" b="1"/>
            </a:lvl2pPr>
            <a:lvl3pPr marL="1300460" indent="0">
              <a:buNone/>
              <a:defRPr sz="2560" b="1"/>
            </a:lvl3pPr>
            <a:lvl4pPr marL="1950690" indent="0">
              <a:buNone/>
              <a:defRPr sz="2276" b="1"/>
            </a:lvl4pPr>
            <a:lvl5pPr marL="2600919" indent="0">
              <a:buNone/>
              <a:defRPr sz="2276" b="1"/>
            </a:lvl5pPr>
            <a:lvl6pPr marL="3251149" indent="0">
              <a:buNone/>
              <a:defRPr sz="2276" b="1"/>
            </a:lvl6pPr>
            <a:lvl7pPr marL="3901379" indent="0">
              <a:buNone/>
              <a:defRPr sz="2276" b="1"/>
            </a:lvl7pPr>
            <a:lvl8pPr marL="4551609" indent="0">
              <a:buNone/>
              <a:defRPr sz="2276" b="1"/>
            </a:lvl8pPr>
            <a:lvl9pPr marL="5201839" indent="0">
              <a:buNone/>
              <a:defRPr sz="2276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6259" y="3093155"/>
            <a:ext cx="5748302" cy="5619610"/>
          </a:xfrm>
        </p:spPr>
        <p:txBody>
          <a:bodyPr/>
          <a:lstStyle>
            <a:lvl1pPr>
              <a:defRPr sz="3413"/>
            </a:lvl1pPr>
            <a:lvl2pPr>
              <a:defRPr sz="2844"/>
            </a:lvl2pPr>
            <a:lvl3pPr>
              <a:defRPr sz="2560"/>
            </a:lvl3pPr>
            <a:lvl4pPr>
              <a:defRPr sz="2276"/>
            </a:lvl4pPr>
            <a:lvl5pPr>
              <a:defRPr sz="2276"/>
            </a:lvl5pPr>
            <a:lvl6pPr>
              <a:defRPr sz="2276"/>
            </a:lvl6pPr>
            <a:lvl7pPr>
              <a:defRPr sz="2276"/>
            </a:lvl7pPr>
            <a:lvl8pPr>
              <a:defRPr sz="2276"/>
            </a:lvl8pPr>
            <a:lvl9pPr>
              <a:defRPr sz="2276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241" y="388338"/>
            <a:ext cx="4278490" cy="1652693"/>
          </a:xfrm>
        </p:spPr>
        <p:txBody>
          <a:bodyPr anchor="b"/>
          <a:lstStyle>
            <a:lvl1pPr algn="l">
              <a:defRPr sz="2844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4516" y="388339"/>
            <a:ext cx="7270044" cy="8324427"/>
          </a:xfrm>
        </p:spPr>
        <p:txBody>
          <a:bodyPr/>
          <a:lstStyle>
            <a:lvl1pPr>
              <a:defRPr sz="4551"/>
            </a:lvl1pPr>
            <a:lvl2pPr>
              <a:defRPr sz="3982"/>
            </a:lvl2pPr>
            <a:lvl3pPr>
              <a:defRPr sz="3413"/>
            </a:lvl3pPr>
            <a:lvl4pPr>
              <a:defRPr sz="2844"/>
            </a:lvl4pPr>
            <a:lvl5pPr>
              <a:defRPr sz="2844"/>
            </a:lvl5pPr>
            <a:lvl6pPr>
              <a:defRPr sz="2844"/>
            </a:lvl6pPr>
            <a:lvl7pPr>
              <a:defRPr sz="2844"/>
            </a:lvl7pPr>
            <a:lvl8pPr>
              <a:defRPr sz="2844"/>
            </a:lvl8pPr>
            <a:lvl9pPr>
              <a:defRPr sz="2844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0241" y="2041032"/>
            <a:ext cx="4278490" cy="6671734"/>
          </a:xfrm>
        </p:spPr>
        <p:txBody>
          <a:bodyPr/>
          <a:lstStyle>
            <a:lvl1pPr marL="0" indent="0">
              <a:buNone/>
              <a:defRPr sz="1991"/>
            </a:lvl1pPr>
            <a:lvl2pPr marL="650230" indent="0">
              <a:buNone/>
              <a:defRPr sz="1707"/>
            </a:lvl2pPr>
            <a:lvl3pPr marL="1300460" indent="0">
              <a:buNone/>
              <a:defRPr sz="1422"/>
            </a:lvl3pPr>
            <a:lvl4pPr marL="1950690" indent="0">
              <a:buNone/>
              <a:defRPr sz="1280"/>
            </a:lvl4pPr>
            <a:lvl5pPr marL="2600919" indent="0">
              <a:buNone/>
              <a:defRPr sz="1280"/>
            </a:lvl5pPr>
            <a:lvl6pPr marL="3251149" indent="0">
              <a:buNone/>
              <a:defRPr sz="1280"/>
            </a:lvl6pPr>
            <a:lvl7pPr marL="3901379" indent="0">
              <a:buNone/>
              <a:defRPr sz="1280"/>
            </a:lvl7pPr>
            <a:lvl8pPr marL="4551609" indent="0">
              <a:buNone/>
              <a:defRPr sz="1280"/>
            </a:lvl8pPr>
            <a:lvl9pPr marL="5201839" indent="0">
              <a:buNone/>
              <a:defRPr sz="128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49032" y="6827520"/>
            <a:ext cx="7802880" cy="806027"/>
          </a:xfrm>
        </p:spPr>
        <p:txBody>
          <a:bodyPr anchor="b"/>
          <a:lstStyle>
            <a:lvl1pPr algn="l">
              <a:defRPr sz="2844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49032" y="871502"/>
            <a:ext cx="7802880" cy="5852160"/>
          </a:xfrm>
        </p:spPr>
        <p:txBody>
          <a:bodyPr/>
          <a:lstStyle>
            <a:lvl1pPr marL="0" indent="0">
              <a:buNone/>
              <a:defRPr sz="4551"/>
            </a:lvl1pPr>
            <a:lvl2pPr marL="650230" indent="0">
              <a:buNone/>
              <a:defRPr sz="3982"/>
            </a:lvl2pPr>
            <a:lvl3pPr marL="1300460" indent="0">
              <a:buNone/>
              <a:defRPr sz="3413"/>
            </a:lvl3pPr>
            <a:lvl4pPr marL="1950690" indent="0">
              <a:buNone/>
              <a:defRPr sz="2844"/>
            </a:lvl4pPr>
            <a:lvl5pPr marL="2600919" indent="0">
              <a:buNone/>
              <a:defRPr sz="2844"/>
            </a:lvl5pPr>
            <a:lvl6pPr marL="3251149" indent="0">
              <a:buNone/>
              <a:defRPr sz="2844"/>
            </a:lvl6pPr>
            <a:lvl7pPr marL="3901379" indent="0">
              <a:buNone/>
              <a:defRPr sz="2844"/>
            </a:lvl7pPr>
            <a:lvl8pPr marL="4551609" indent="0">
              <a:buNone/>
              <a:defRPr sz="2844"/>
            </a:lvl8pPr>
            <a:lvl9pPr marL="5201839" indent="0">
              <a:buNone/>
              <a:defRPr sz="2844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49032" y="7633547"/>
            <a:ext cx="7802880" cy="1144693"/>
          </a:xfrm>
        </p:spPr>
        <p:txBody>
          <a:bodyPr/>
          <a:lstStyle>
            <a:lvl1pPr marL="0" indent="0">
              <a:buNone/>
              <a:defRPr sz="1991"/>
            </a:lvl1pPr>
            <a:lvl2pPr marL="650230" indent="0">
              <a:buNone/>
              <a:defRPr sz="1707"/>
            </a:lvl2pPr>
            <a:lvl3pPr marL="1300460" indent="0">
              <a:buNone/>
              <a:defRPr sz="1422"/>
            </a:lvl3pPr>
            <a:lvl4pPr marL="1950690" indent="0">
              <a:buNone/>
              <a:defRPr sz="1280"/>
            </a:lvl4pPr>
            <a:lvl5pPr marL="2600919" indent="0">
              <a:buNone/>
              <a:defRPr sz="1280"/>
            </a:lvl5pPr>
            <a:lvl6pPr marL="3251149" indent="0">
              <a:buNone/>
              <a:defRPr sz="1280"/>
            </a:lvl6pPr>
            <a:lvl7pPr marL="3901379" indent="0">
              <a:buNone/>
              <a:defRPr sz="1280"/>
            </a:lvl7pPr>
            <a:lvl8pPr marL="4551609" indent="0">
              <a:buNone/>
              <a:defRPr sz="1280"/>
            </a:lvl8pPr>
            <a:lvl9pPr marL="5201839" indent="0">
              <a:buNone/>
              <a:defRPr sz="128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7"/>
          <p:cNvSpPr>
            <a:spLocks noChangeArrowheads="1"/>
          </p:cNvSpPr>
          <p:nvPr userDrawn="1"/>
        </p:nvSpPr>
        <p:spPr bwMode="auto">
          <a:xfrm>
            <a:off x="975360" y="1517227"/>
            <a:ext cx="11054080" cy="14088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defRPr/>
            </a:pPr>
            <a:endParaRPr lang="en-US" sz="6258">
              <a:solidFill>
                <a:schemeClr val="tx2"/>
              </a:solidFill>
              <a:ea typeface="ＭＳ Ｐゴシック" charset="0"/>
            </a:endParaRPr>
          </a:p>
        </p:txBody>
      </p:sp>
      <p:sp>
        <p:nvSpPr>
          <p:cNvPr id="1032" name="Rectangle 8"/>
          <p:cNvSpPr>
            <a:spLocks noChangeArrowheads="1"/>
          </p:cNvSpPr>
          <p:nvPr userDrawn="1"/>
        </p:nvSpPr>
        <p:spPr bwMode="auto">
          <a:xfrm>
            <a:off x="975360" y="3034453"/>
            <a:ext cx="11054080" cy="58521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marL="487672" indent="-487672">
              <a:spcBef>
                <a:spcPct val="20000"/>
              </a:spcBef>
              <a:buFontTx/>
              <a:buChar char="•"/>
              <a:defRPr/>
            </a:pPr>
            <a:endParaRPr lang="en-US" sz="4551">
              <a:ea typeface="ＭＳ Ｐゴシック" charset="0"/>
            </a:endParaRPr>
          </a:p>
        </p:txBody>
      </p:sp>
      <p:sp>
        <p:nvSpPr>
          <p:cNvPr id="1033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975360" y="1517227"/>
            <a:ext cx="11054080" cy="14088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35" name="Rectangle 11"/>
          <p:cNvSpPr>
            <a:spLocks noGrp="1" noChangeArrowheads="1"/>
          </p:cNvSpPr>
          <p:nvPr>
            <p:ph type="body" idx="1"/>
          </p:nvPr>
        </p:nvSpPr>
        <p:spPr bwMode="auto">
          <a:xfrm>
            <a:off x="975360" y="3034453"/>
            <a:ext cx="11054080" cy="58521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   </a:t>
            </a:r>
          </a:p>
        </p:txBody>
      </p:sp>
      <p:pic>
        <p:nvPicPr>
          <p:cNvPr id="1030" name="Picture 2" descr="Vanguard Slide-header-17.jpg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164819"/>
            <a:ext cx="13004800" cy="11604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Picture 3" descr="Vanguard Slide-footer-17.jpg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9076267"/>
            <a:ext cx="13004800" cy="571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679664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512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120">
          <a:solidFill>
            <a:schemeClr val="tx2"/>
          </a:solidFill>
          <a:latin typeface="Arial" charset="0"/>
          <a:ea typeface="ＭＳ Ｐゴシック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120">
          <a:solidFill>
            <a:schemeClr val="tx2"/>
          </a:solidFill>
          <a:latin typeface="Arial" charset="0"/>
          <a:ea typeface="ＭＳ Ｐゴシック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120">
          <a:solidFill>
            <a:schemeClr val="tx2"/>
          </a:solidFill>
          <a:latin typeface="Arial" charset="0"/>
          <a:ea typeface="ＭＳ Ｐゴシック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120">
          <a:solidFill>
            <a:schemeClr val="tx2"/>
          </a:solidFill>
          <a:latin typeface="Arial" charset="0"/>
          <a:ea typeface="ＭＳ Ｐゴシック" charset="0"/>
          <a:cs typeface="Arial" charset="0"/>
        </a:defRPr>
      </a:lvl5pPr>
      <a:lvl6pPr marL="650230" algn="ctr" rtl="0" fontAlgn="base">
        <a:spcBef>
          <a:spcPct val="0"/>
        </a:spcBef>
        <a:spcAft>
          <a:spcPct val="0"/>
        </a:spcAft>
        <a:defRPr sz="6258">
          <a:solidFill>
            <a:schemeClr val="tx2"/>
          </a:solidFill>
          <a:latin typeface="Arial" charset="0"/>
          <a:ea typeface="ＭＳ Ｐゴシック" charset="0"/>
          <a:cs typeface="Arial" charset="0"/>
        </a:defRPr>
      </a:lvl6pPr>
      <a:lvl7pPr marL="1300460" algn="ctr" rtl="0" fontAlgn="base">
        <a:spcBef>
          <a:spcPct val="0"/>
        </a:spcBef>
        <a:spcAft>
          <a:spcPct val="0"/>
        </a:spcAft>
        <a:defRPr sz="6258">
          <a:solidFill>
            <a:schemeClr val="tx2"/>
          </a:solidFill>
          <a:latin typeface="Arial" charset="0"/>
          <a:ea typeface="ＭＳ Ｐゴシック" charset="0"/>
          <a:cs typeface="Arial" charset="0"/>
        </a:defRPr>
      </a:lvl7pPr>
      <a:lvl8pPr marL="1950690" algn="ctr" rtl="0" fontAlgn="base">
        <a:spcBef>
          <a:spcPct val="0"/>
        </a:spcBef>
        <a:spcAft>
          <a:spcPct val="0"/>
        </a:spcAft>
        <a:defRPr sz="6258">
          <a:solidFill>
            <a:schemeClr val="tx2"/>
          </a:solidFill>
          <a:latin typeface="Arial" charset="0"/>
          <a:ea typeface="ＭＳ Ｐゴシック" charset="0"/>
          <a:cs typeface="Arial" charset="0"/>
        </a:defRPr>
      </a:lvl8pPr>
      <a:lvl9pPr marL="2600919" algn="ctr" rtl="0" fontAlgn="base">
        <a:spcBef>
          <a:spcPct val="0"/>
        </a:spcBef>
        <a:spcAft>
          <a:spcPct val="0"/>
        </a:spcAft>
        <a:defRPr sz="6258">
          <a:solidFill>
            <a:schemeClr val="tx2"/>
          </a:solidFill>
          <a:latin typeface="Arial" charset="0"/>
          <a:ea typeface="ＭＳ Ｐゴシック" charset="0"/>
          <a:cs typeface="Arial" charset="0"/>
        </a:defRPr>
      </a:lvl9pPr>
    </p:titleStyle>
    <p:bodyStyle>
      <a:lvl1pPr marL="487672" indent="-487672" algn="l" rtl="0" eaLnBrk="0" fontAlgn="base" hangingPunct="0">
        <a:spcBef>
          <a:spcPct val="20000"/>
        </a:spcBef>
        <a:spcAft>
          <a:spcPct val="0"/>
        </a:spcAft>
        <a:buChar char="•"/>
        <a:defRPr sz="4551">
          <a:solidFill>
            <a:schemeClr val="tx1"/>
          </a:solidFill>
          <a:latin typeface="+mn-lt"/>
          <a:ea typeface="+mn-ea"/>
          <a:cs typeface="+mn-cs"/>
        </a:defRPr>
      </a:lvl1pPr>
      <a:lvl2pPr marL="1056623" indent="-406394" algn="l" rtl="0" eaLnBrk="0" fontAlgn="base" hangingPunct="0">
        <a:spcBef>
          <a:spcPct val="20000"/>
        </a:spcBef>
        <a:spcAft>
          <a:spcPct val="0"/>
        </a:spcAft>
        <a:buChar char="–"/>
        <a:defRPr sz="3982">
          <a:solidFill>
            <a:schemeClr val="tx1"/>
          </a:solidFill>
          <a:latin typeface="+mn-lt"/>
          <a:ea typeface="Arial" charset="0"/>
          <a:cs typeface="+mn-cs"/>
        </a:defRPr>
      </a:lvl2pPr>
      <a:lvl3pPr marL="1625575" indent="-325115" algn="l" rtl="0" eaLnBrk="0" fontAlgn="base" hangingPunct="0">
        <a:spcBef>
          <a:spcPct val="20000"/>
        </a:spcBef>
        <a:spcAft>
          <a:spcPct val="0"/>
        </a:spcAft>
        <a:buChar char="•"/>
        <a:defRPr sz="3413">
          <a:solidFill>
            <a:schemeClr val="tx1"/>
          </a:solidFill>
          <a:latin typeface="+mn-lt"/>
          <a:ea typeface="Arial" charset="0"/>
          <a:cs typeface="+mn-cs"/>
        </a:defRPr>
      </a:lvl3pPr>
      <a:lvl4pPr marL="2275804" indent="-325115" algn="l" rtl="0" eaLnBrk="0" fontAlgn="base" hangingPunct="0">
        <a:spcBef>
          <a:spcPct val="20000"/>
        </a:spcBef>
        <a:spcAft>
          <a:spcPct val="0"/>
        </a:spcAft>
        <a:buChar char="–"/>
        <a:defRPr sz="2844">
          <a:solidFill>
            <a:schemeClr val="tx1"/>
          </a:solidFill>
          <a:latin typeface="+mn-lt"/>
          <a:ea typeface="Arial" charset="0"/>
          <a:cs typeface="+mn-cs"/>
        </a:defRPr>
      </a:lvl4pPr>
      <a:lvl5pPr marL="2926034" indent="-325115" algn="l" rtl="0" eaLnBrk="0" fontAlgn="base" hangingPunct="0">
        <a:spcBef>
          <a:spcPct val="20000"/>
        </a:spcBef>
        <a:spcAft>
          <a:spcPct val="0"/>
        </a:spcAft>
        <a:buChar char="»"/>
        <a:defRPr sz="4551">
          <a:solidFill>
            <a:schemeClr val="tx1"/>
          </a:solidFill>
          <a:latin typeface="+mn-lt"/>
          <a:ea typeface="Arial" charset="0"/>
          <a:cs typeface="+mn-cs"/>
        </a:defRPr>
      </a:lvl5pPr>
      <a:lvl6pPr marL="3576264" indent="-325115" algn="l" rtl="0" fontAlgn="base">
        <a:spcBef>
          <a:spcPct val="20000"/>
        </a:spcBef>
        <a:spcAft>
          <a:spcPct val="0"/>
        </a:spcAft>
        <a:buChar char="»"/>
        <a:defRPr sz="4551">
          <a:solidFill>
            <a:schemeClr val="tx1"/>
          </a:solidFill>
          <a:latin typeface="+mn-lt"/>
          <a:ea typeface="Arial" charset="0"/>
          <a:cs typeface="+mn-cs"/>
        </a:defRPr>
      </a:lvl6pPr>
      <a:lvl7pPr marL="4226494" indent="-325115" algn="l" rtl="0" fontAlgn="base">
        <a:spcBef>
          <a:spcPct val="20000"/>
        </a:spcBef>
        <a:spcAft>
          <a:spcPct val="0"/>
        </a:spcAft>
        <a:buChar char="»"/>
        <a:defRPr sz="4551">
          <a:solidFill>
            <a:schemeClr val="tx1"/>
          </a:solidFill>
          <a:latin typeface="+mn-lt"/>
          <a:ea typeface="Arial" charset="0"/>
          <a:cs typeface="+mn-cs"/>
        </a:defRPr>
      </a:lvl7pPr>
      <a:lvl8pPr marL="4876724" indent="-325115" algn="l" rtl="0" fontAlgn="base">
        <a:spcBef>
          <a:spcPct val="20000"/>
        </a:spcBef>
        <a:spcAft>
          <a:spcPct val="0"/>
        </a:spcAft>
        <a:buChar char="»"/>
        <a:defRPr sz="4551">
          <a:solidFill>
            <a:schemeClr val="tx1"/>
          </a:solidFill>
          <a:latin typeface="+mn-lt"/>
          <a:ea typeface="Arial" charset="0"/>
          <a:cs typeface="+mn-cs"/>
        </a:defRPr>
      </a:lvl8pPr>
      <a:lvl9pPr marL="5526954" indent="-325115" algn="l" rtl="0" fontAlgn="base">
        <a:spcBef>
          <a:spcPct val="20000"/>
        </a:spcBef>
        <a:spcAft>
          <a:spcPct val="0"/>
        </a:spcAft>
        <a:buChar char="»"/>
        <a:defRPr sz="4551">
          <a:solidFill>
            <a:schemeClr val="tx1"/>
          </a:solidFill>
          <a:latin typeface="+mn-lt"/>
          <a:ea typeface="Arial" charset="0"/>
          <a:cs typeface="+mn-cs"/>
        </a:defRPr>
      </a:lvl9pPr>
    </p:bodyStyle>
    <p:otherStyle>
      <a:defPPr>
        <a:defRPr lang="en-US"/>
      </a:defPPr>
      <a:lvl1pPr marL="0" algn="l" defTabSz="650230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1pPr>
      <a:lvl2pPr marL="650230" algn="l" defTabSz="650230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2pPr>
      <a:lvl3pPr marL="1300460" algn="l" defTabSz="650230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3pPr>
      <a:lvl4pPr marL="1950690" algn="l" defTabSz="650230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4pPr>
      <a:lvl5pPr marL="2600919" algn="l" defTabSz="650230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5pPr>
      <a:lvl6pPr marL="3251149" algn="l" defTabSz="650230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6pPr>
      <a:lvl7pPr marL="3901379" algn="l" defTabSz="650230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7pPr>
      <a:lvl8pPr marL="4551609" algn="l" defTabSz="650230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8pPr>
      <a:lvl9pPr marL="5201839" algn="l" defTabSz="650230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hyperlink" Target="mailto:Simon.pickthall@vanguardwales.co.uk" TargetMode="Externa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75360" y="2500536"/>
            <a:ext cx="11054080" cy="1408853"/>
          </a:xfrm>
        </p:spPr>
        <p:txBody>
          <a:bodyPr/>
          <a:lstStyle/>
          <a:p>
            <a:pPr algn="ctr">
              <a:defRPr/>
            </a:pPr>
            <a:r>
              <a:rPr lang="en-GB" sz="5400" dirty="0" smtClean="0">
                <a:solidFill>
                  <a:srgbClr val="A52832"/>
                </a:solidFill>
              </a:rPr>
              <a:t>Making Change Stick</a:t>
            </a:r>
            <a:endParaRPr lang="en-GB" sz="3200" dirty="0">
              <a:solidFill>
                <a:srgbClr val="A52832"/>
              </a:solidFill>
            </a:endParaRPr>
          </a:p>
        </p:txBody>
      </p:sp>
      <p:sp>
        <p:nvSpPr>
          <p:cNvPr id="12" name="Title 1"/>
          <p:cNvSpPr txBox="1">
            <a:spLocks/>
          </p:cNvSpPr>
          <p:nvPr/>
        </p:nvSpPr>
        <p:spPr bwMode="auto">
          <a:xfrm>
            <a:off x="975360" y="4876800"/>
            <a:ext cx="11054080" cy="14088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512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5120">
                <a:solidFill>
                  <a:schemeClr val="tx2"/>
                </a:solidFill>
                <a:latin typeface="Arial" charset="0"/>
                <a:ea typeface="ＭＳ Ｐゴシック" charset="0"/>
                <a:cs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5120">
                <a:solidFill>
                  <a:schemeClr val="tx2"/>
                </a:solidFill>
                <a:latin typeface="Arial" charset="0"/>
                <a:ea typeface="ＭＳ Ｐゴシック" charset="0"/>
                <a:cs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5120">
                <a:solidFill>
                  <a:schemeClr val="tx2"/>
                </a:solidFill>
                <a:latin typeface="Arial" charset="0"/>
                <a:ea typeface="ＭＳ Ｐゴシック" charset="0"/>
                <a:cs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5120">
                <a:solidFill>
                  <a:schemeClr val="tx2"/>
                </a:solidFill>
                <a:latin typeface="Arial" charset="0"/>
                <a:ea typeface="ＭＳ Ｐゴシック" charset="0"/>
                <a:cs typeface="Arial" charset="0"/>
              </a:defRPr>
            </a:lvl5pPr>
            <a:lvl6pPr marL="650230" algn="ctr" rtl="0" fontAlgn="base">
              <a:spcBef>
                <a:spcPct val="0"/>
              </a:spcBef>
              <a:spcAft>
                <a:spcPct val="0"/>
              </a:spcAft>
              <a:defRPr sz="6258">
                <a:solidFill>
                  <a:schemeClr val="tx2"/>
                </a:solidFill>
                <a:latin typeface="Arial" charset="0"/>
                <a:ea typeface="ＭＳ Ｐゴシック" charset="0"/>
                <a:cs typeface="Arial" charset="0"/>
              </a:defRPr>
            </a:lvl6pPr>
            <a:lvl7pPr marL="1300460" algn="ctr" rtl="0" fontAlgn="base">
              <a:spcBef>
                <a:spcPct val="0"/>
              </a:spcBef>
              <a:spcAft>
                <a:spcPct val="0"/>
              </a:spcAft>
              <a:defRPr sz="6258">
                <a:solidFill>
                  <a:schemeClr val="tx2"/>
                </a:solidFill>
                <a:latin typeface="Arial" charset="0"/>
                <a:ea typeface="ＭＳ Ｐゴシック" charset="0"/>
                <a:cs typeface="Arial" charset="0"/>
              </a:defRPr>
            </a:lvl7pPr>
            <a:lvl8pPr marL="1950690" algn="ctr" rtl="0" fontAlgn="base">
              <a:spcBef>
                <a:spcPct val="0"/>
              </a:spcBef>
              <a:spcAft>
                <a:spcPct val="0"/>
              </a:spcAft>
              <a:defRPr sz="6258">
                <a:solidFill>
                  <a:schemeClr val="tx2"/>
                </a:solidFill>
                <a:latin typeface="Arial" charset="0"/>
                <a:ea typeface="ＭＳ Ｐゴシック" charset="0"/>
                <a:cs typeface="Arial" charset="0"/>
              </a:defRPr>
            </a:lvl8pPr>
            <a:lvl9pPr marL="2600919" algn="ctr" rtl="0" fontAlgn="base">
              <a:spcBef>
                <a:spcPct val="0"/>
              </a:spcBef>
              <a:spcAft>
                <a:spcPct val="0"/>
              </a:spcAft>
              <a:defRPr sz="6258">
                <a:solidFill>
                  <a:schemeClr val="tx2"/>
                </a:solidFill>
                <a:latin typeface="Arial" charset="0"/>
                <a:ea typeface="ＭＳ Ｐゴシック" charset="0"/>
                <a:cs typeface="Arial" charset="0"/>
              </a:defRPr>
            </a:lvl9pPr>
          </a:lstStyle>
          <a:p>
            <a:pPr algn="ctr">
              <a:defRPr/>
            </a:pPr>
            <a:r>
              <a:rPr lang="en-GB" sz="4000" kern="0" dirty="0" smtClean="0">
                <a:solidFill>
                  <a:srgbClr val="0000FF"/>
                </a:solidFill>
              </a:rPr>
              <a:t>Simon </a:t>
            </a:r>
            <a:r>
              <a:rPr lang="en-GB" sz="4000" kern="0" dirty="0" err="1" smtClean="0">
                <a:solidFill>
                  <a:srgbClr val="0000FF"/>
                </a:solidFill>
              </a:rPr>
              <a:t>Pickthall</a:t>
            </a:r>
            <a:r>
              <a:rPr lang="en-GB" sz="4000" kern="0" dirty="0" smtClean="0">
                <a:solidFill>
                  <a:srgbClr val="0000FF"/>
                </a:solidFill>
              </a:rPr>
              <a:t> – Vanguard </a:t>
            </a:r>
            <a:r>
              <a:rPr lang="en-GB" sz="4000" kern="0" dirty="0" err="1" smtClean="0">
                <a:solidFill>
                  <a:srgbClr val="0000FF"/>
                </a:solidFill>
              </a:rPr>
              <a:t>Cymru</a:t>
            </a:r>
            <a:endParaRPr lang="en-GB" sz="2000" kern="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3124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Title 1"/>
          <p:cNvSpPr>
            <a:spLocks noGrp="1"/>
          </p:cNvSpPr>
          <p:nvPr>
            <p:ph type="ctrTitle"/>
          </p:nvPr>
        </p:nvSpPr>
        <p:spPr>
          <a:xfrm>
            <a:off x="278148" y="916360"/>
            <a:ext cx="12378516" cy="1794934"/>
          </a:xfrm>
        </p:spPr>
        <p:txBody>
          <a:bodyPr/>
          <a:lstStyle/>
          <a:p>
            <a:r>
              <a:rPr lang="en-US" altLang="en-US" dirty="0" smtClean="0">
                <a:solidFill>
                  <a:srgbClr val="A52832"/>
                </a:solidFill>
                <a:ea typeface="MS PGothic" charset="-128"/>
              </a:rPr>
              <a:t>Mapping Flow</a:t>
            </a:r>
            <a:endParaRPr lang="en-US" altLang="en-US" dirty="0">
              <a:solidFill>
                <a:srgbClr val="A52832"/>
              </a:solidFill>
              <a:ea typeface="MS PGothic" charset="-128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9116159"/>
              </p:ext>
            </p:extLst>
          </p:nvPr>
        </p:nvGraphicFramePr>
        <p:xfrm>
          <a:off x="813769" y="2711294"/>
          <a:ext cx="10729190" cy="526185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681702"/>
                <a:gridCol w="2681702"/>
                <a:gridCol w="2682893"/>
                <a:gridCol w="2682893"/>
              </a:tblGrid>
              <a:tr h="105237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800">
                          <a:effectLst/>
                        </a:rPr>
                        <a:t>Flow</a:t>
                      </a:r>
                      <a:endParaRPr lang="en-US" sz="2800">
                        <a:effectLst/>
                        <a:latin typeface="Arial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800">
                          <a:effectLst/>
                        </a:rPr>
                        <a:t>Waste</a:t>
                      </a:r>
                      <a:endParaRPr lang="en-US" sz="2800">
                        <a:effectLst/>
                        <a:latin typeface="Arial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800">
                          <a:effectLst/>
                        </a:rPr>
                        <a:t>Impact on Citizen</a:t>
                      </a:r>
                      <a:endParaRPr lang="en-US" sz="2800">
                        <a:effectLst/>
                        <a:latin typeface="Arial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800">
                          <a:effectLst/>
                        </a:rPr>
                        <a:t>Impact on System</a:t>
                      </a:r>
                      <a:endParaRPr lang="en-US" sz="2800">
                        <a:effectLst/>
                        <a:latin typeface="Arial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/>
                </a:tc>
              </a:tr>
              <a:tr h="420948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800">
                          <a:effectLst/>
                        </a:rPr>
                        <a:t>Map the steps here</a:t>
                      </a:r>
                      <a:endParaRPr lang="en-US" sz="2800">
                        <a:effectLst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800">
                          <a:effectLst/>
                        </a:rPr>
                        <a:t> </a:t>
                      </a:r>
                      <a:endParaRPr lang="en-US" sz="2800">
                        <a:effectLst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800">
                          <a:effectLst/>
                        </a:rPr>
                        <a:t> </a:t>
                      </a:r>
                      <a:endParaRPr lang="en-US" sz="2800">
                        <a:effectLst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800">
                          <a:effectLst/>
                        </a:rPr>
                        <a:t> </a:t>
                      </a:r>
                      <a:endParaRPr lang="en-US" sz="2800">
                        <a:effectLst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800">
                          <a:effectLst/>
                        </a:rPr>
                        <a:t> </a:t>
                      </a:r>
                      <a:endParaRPr lang="en-US" sz="2800">
                        <a:effectLst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800">
                          <a:effectLst/>
                        </a:rPr>
                        <a:t> </a:t>
                      </a:r>
                      <a:endParaRPr lang="en-US" sz="2800">
                        <a:effectLst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800">
                          <a:effectLst/>
                        </a:rPr>
                        <a:t> </a:t>
                      </a:r>
                      <a:endParaRPr lang="en-US" sz="2800">
                        <a:effectLst/>
                        <a:latin typeface="Arial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800" dirty="0">
                          <a:effectLst/>
                        </a:rPr>
                        <a:t>Show any wastes here, e.g. duplication</a:t>
                      </a:r>
                      <a:endParaRPr lang="en-US" sz="2800" dirty="0">
                        <a:effectLst/>
                        <a:latin typeface="Arial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800" dirty="0">
                          <a:effectLst/>
                        </a:rPr>
                        <a:t>E.g. </a:t>
                      </a:r>
                      <a:r>
                        <a:rPr lang="en-GB" sz="2800" dirty="0" smtClean="0">
                          <a:effectLst/>
                        </a:rPr>
                        <a:t>waiting longer than necessary.</a:t>
                      </a:r>
                      <a:endParaRPr lang="en-US" sz="2800" dirty="0">
                        <a:effectLst/>
                        <a:latin typeface="Arial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800" dirty="0">
                          <a:effectLst/>
                        </a:rPr>
                        <a:t>e.g. </a:t>
                      </a:r>
                      <a:r>
                        <a:rPr lang="en-GB" sz="2800" dirty="0" smtClean="0">
                          <a:effectLst/>
                        </a:rPr>
                        <a:t>Chasing phone calls, multiple</a:t>
                      </a:r>
                      <a:r>
                        <a:rPr lang="en-GB" sz="2800" baseline="0" dirty="0" smtClean="0">
                          <a:effectLst/>
                        </a:rPr>
                        <a:t> reports taking more capacity than is necessary</a:t>
                      </a:r>
                      <a:r>
                        <a:rPr lang="en-GB" sz="2800" dirty="0" smtClean="0">
                          <a:effectLst/>
                        </a:rPr>
                        <a:t>.</a:t>
                      </a:r>
                      <a:endParaRPr lang="en-US" sz="2800" dirty="0">
                        <a:effectLst/>
                        <a:latin typeface="Arial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162036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Title 1"/>
          <p:cNvSpPr>
            <a:spLocks noGrp="1"/>
          </p:cNvSpPr>
          <p:nvPr>
            <p:ph type="ctrTitle"/>
          </p:nvPr>
        </p:nvSpPr>
        <p:spPr>
          <a:xfrm>
            <a:off x="278148" y="916360"/>
            <a:ext cx="12378516" cy="1794934"/>
          </a:xfrm>
        </p:spPr>
        <p:txBody>
          <a:bodyPr/>
          <a:lstStyle/>
          <a:p>
            <a:r>
              <a:rPr lang="en-US" altLang="en-US" dirty="0" smtClean="0">
                <a:solidFill>
                  <a:srgbClr val="A52832"/>
                </a:solidFill>
                <a:ea typeface="MS PGothic" charset="-128"/>
              </a:rPr>
              <a:t>Mapping Flow</a:t>
            </a:r>
            <a:endParaRPr lang="en-US" altLang="en-US" dirty="0">
              <a:solidFill>
                <a:srgbClr val="A52832"/>
              </a:solidFill>
              <a:ea typeface="MS PGothic" charset="-128"/>
            </a:endParaRP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460588" y="2356520"/>
            <a:ext cx="12013636" cy="36758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514350" indent="-5143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charset="0"/>
                <a:ea typeface="MS PGothic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charset="0"/>
                <a:ea typeface="MS PGothic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charset="0"/>
                <a:ea typeface="MS PGothic" charset="-128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  <a:ea typeface="MS PGothic" charset="-128"/>
              </a:defRPr>
            </a:lvl4pPr>
            <a:lvl5pPr marL="2057400" indent="-228600">
              <a:spcBef>
                <a:spcPct val="20000"/>
              </a:spcBef>
              <a:defRPr>
                <a:solidFill>
                  <a:schemeClr val="tx1"/>
                </a:solidFill>
                <a:latin typeface="Arial" charset="0"/>
                <a:ea typeface="MS PGothic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-128"/>
              </a:defRPr>
            </a:lvl9pPr>
          </a:lstStyle>
          <a:p>
            <a:pPr marL="379413" indent="-339725" algn="l" defTabSz="577850" eaLnBrk="1">
              <a:lnSpc>
                <a:spcPct val="80000"/>
              </a:lnSpc>
              <a:spcBef>
                <a:spcPts val="1300"/>
              </a:spcBef>
            </a:pPr>
            <a:r>
              <a:rPr lang="en-US" altLang="en-US" sz="4400" b="1" dirty="0">
                <a:solidFill>
                  <a:srgbClr val="0433FF"/>
                </a:solidFill>
              </a:rPr>
              <a:t>“What wastes your time?”</a:t>
            </a:r>
          </a:p>
          <a:p>
            <a:pPr marL="379413" indent="-339725" algn="l" defTabSz="577850" eaLnBrk="1">
              <a:lnSpc>
                <a:spcPct val="80000"/>
              </a:lnSpc>
              <a:spcBef>
                <a:spcPts val="1300"/>
              </a:spcBef>
            </a:pPr>
            <a:r>
              <a:rPr lang="en-US" altLang="en-US" sz="4400" b="1" dirty="0">
                <a:solidFill>
                  <a:srgbClr val="0433FF"/>
                </a:solidFill>
              </a:rPr>
              <a:t>“What gets in the way of you doing what matters to citizens”</a:t>
            </a:r>
          </a:p>
          <a:p>
            <a:pPr marL="379413" indent="-339725" algn="l" defTabSz="577850" eaLnBrk="1">
              <a:lnSpc>
                <a:spcPct val="80000"/>
              </a:lnSpc>
              <a:spcBef>
                <a:spcPts val="1300"/>
              </a:spcBef>
            </a:pPr>
            <a:r>
              <a:rPr lang="en-US" altLang="en-US" sz="4400" b="1" dirty="0">
                <a:solidFill>
                  <a:srgbClr val="0433FF"/>
                </a:solidFill>
              </a:rPr>
              <a:t>“What does the </a:t>
            </a:r>
            <a:r>
              <a:rPr lang="en-US" altLang="en-US" sz="4400" b="1" dirty="0" err="1">
                <a:solidFill>
                  <a:srgbClr val="0433FF"/>
                </a:solidFill>
              </a:rPr>
              <a:t>organisation</a:t>
            </a:r>
            <a:r>
              <a:rPr lang="en-US" altLang="en-US" sz="4400" b="1" dirty="0">
                <a:solidFill>
                  <a:srgbClr val="0433FF"/>
                </a:solidFill>
              </a:rPr>
              <a:t> think is important?” / “What does the boss pay attention to?”</a:t>
            </a:r>
          </a:p>
        </p:txBody>
      </p:sp>
    </p:spTree>
    <p:extLst>
      <p:ext uri="{BB962C8B-B14F-4D97-AF65-F5344CB8AC3E}">
        <p14:creationId xmlns:p14="http://schemas.microsoft.com/office/powerpoint/2010/main" val="17654419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Title 1"/>
          <p:cNvSpPr>
            <a:spLocks noGrp="1"/>
          </p:cNvSpPr>
          <p:nvPr>
            <p:ph type="ctrTitle"/>
          </p:nvPr>
        </p:nvSpPr>
        <p:spPr>
          <a:xfrm>
            <a:off x="278148" y="1420416"/>
            <a:ext cx="12378516" cy="1794934"/>
          </a:xfrm>
        </p:spPr>
        <p:txBody>
          <a:bodyPr/>
          <a:lstStyle/>
          <a:p>
            <a:r>
              <a:rPr lang="en-US" altLang="en-US" dirty="0" smtClean="0">
                <a:solidFill>
                  <a:srgbClr val="A52832"/>
                </a:solidFill>
                <a:ea typeface="MS PGothic" charset="-128"/>
              </a:rPr>
              <a:t>What Will Prevent Success?</a:t>
            </a:r>
            <a:endParaRPr lang="en-US" altLang="en-US" dirty="0">
              <a:solidFill>
                <a:srgbClr val="A52832"/>
              </a:solidFill>
              <a:ea typeface="MS PGothic" charset="-128"/>
            </a:endParaRP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453728" y="3215350"/>
            <a:ext cx="12202936" cy="347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charset="0"/>
                <a:ea typeface="MS PGothic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charset="0"/>
                <a:ea typeface="MS PGothic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charset="0"/>
                <a:ea typeface="MS PGothic" charset="-128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  <a:ea typeface="MS PGothic" charset="-128"/>
              </a:defRPr>
            </a:lvl4pPr>
            <a:lvl5pPr marL="2057400" indent="-228600">
              <a:spcBef>
                <a:spcPct val="20000"/>
              </a:spcBef>
              <a:defRPr>
                <a:solidFill>
                  <a:schemeClr val="tx1"/>
                </a:solidFill>
                <a:latin typeface="Arial" charset="0"/>
                <a:ea typeface="MS PGothic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-128"/>
              </a:defRPr>
            </a:lvl9pPr>
          </a:lstStyle>
          <a:p>
            <a:pPr algn="l" eaLnBrk="1" hangingPunct="1">
              <a:spcBef>
                <a:spcPct val="0"/>
              </a:spcBef>
              <a:buFontTx/>
              <a:buNone/>
            </a:pPr>
            <a:r>
              <a:rPr lang="en-GB" altLang="x-none" sz="4800" dirty="0"/>
              <a:t>On Your Tables:</a:t>
            </a:r>
          </a:p>
          <a:p>
            <a:pPr algn="l" eaLnBrk="1" hangingPunct="1">
              <a:spcBef>
                <a:spcPct val="0"/>
              </a:spcBef>
              <a:buFontTx/>
              <a:buNone/>
            </a:pPr>
            <a:r>
              <a:rPr lang="en-GB" altLang="x-none" sz="4800" dirty="0" smtClean="0">
                <a:solidFill>
                  <a:srgbClr val="0000FF"/>
                </a:solidFill>
              </a:rPr>
              <a:t>List what could prevent success.</a:t>
            </a:r>
            <a:endParaRPr lang="en-GB" altLang="x-none" sz="4800" dirty="0">
              <a:solidFill>
                <a:srgbClr val="0000FF"/>
              </a:solidFill>
            </a:endParaRPr>
          </a:p>
          <a:p>
            <a:pPr algn="l" eaLnBrk="1" hangingPunct="1">
              <a:spcBef>
                <a:spcPct val="0"/>
              </a:spcBef>
              <a:buFontTx/>
              <a:buNone/>
            </a:pPr>
            <a:r>
              <a:rPr lang="en-GB" altLang="en-US" sz="4800" b="1" dirty="0">
                <a:solidFill>
                  <a:srgbClr val="0000FF"/>
                </a:solidFill>
              </a:rPr>
              <a:t>	</a:t>
            </a:r>
            <a:r>
              <a:rPr lang="en-GB" altLang="en-US" sz="4400" dirty="0"/>
              <a:t>- </a:t>
            </a:r>
            <a:r>
              <a:rPr lang="en-GB" altLang="en-US" sz="4400" dirty="0" smtClean="0"/>
              <a:t>10 </a:t>
            </a:r>
            <a:r>
              <a:rPr lang="en-GB" altLang="en-US" sz="4400" dirty="0"/>
              <a:t>minutes </a:t>
            </a:r>
            <a:r>
              <a:rPr lang="en-GB" altLang="en-US" sz="4400" dirty="0" smtClean="0"/>
              <a:t>please</a:t>
            </a:r>
          </a:p>
          <a:p>
            <a:pPr algn="l" eaLnBrk="1" hangingPunct="1">
              <a:spcBef>
                <a:spcPct val="0"/>
              </a:spcBef>
              <a:buFontTx/>
              <a:buNone/>
            </a:pPr>
            <a:r>
              <a:rPr lang="en-GB" altLang="en-US" sz="4400" dirty="0"/>
              <a:t>	</a:t>
            </a:r>
            <a:r>
              <a:rPr lang="en-GB" altLang="en-US" sz="4400" dirty="0" smtClean="0"/>
              <a:t>- these may be assumptions at this stage</a:t>
            </a:r>
            <a:endParaRPr lang="en-US" altLang="en-US" sz="4400" dirty="0"/>
          </a:p>
          <a:p>
            <a:pPr lvl="1" eaLnBrk="1" hangingPunct="1">
              <a:spcBef>
                <a:spcPct val="0"/>
              </a:spcBef>
              <a:buFontTx/>
              <a:buNone/>
            </a:pPr>
            <a:endParaRPr lang="en-US" altLang="en-US" sz="3200" dirty="0"/>
          </a:p>
        </p:txBody>
      </p:sp>
    </p:spTree>
    <p:extLst>
      <p:ext uri="{BB962C8B-B14F-4D97-AF65-F5344CB8AC3E}">
        <p14:creationId xmlns:p14="http://schemas.microsoft.com/office/powerpoint/2010/main" val="5453299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Title 1"/>
          <p:cNvSpPr>
            <a:spLocks noGrp="1"/>
          </p:cNvSpPr>
          <p:nvPr>
            <p:ph type="ctrTitle"/>
          </p:nvPr>
        </p:nvSpPr>
        <p:spPr>
          <a:xfrm>
            <a:off x="462820" y="1137650"/>
            <a:ext cx="11658436" cy="1794934"/>
          </a:xfrm>
        </p:spPr>
        <p:txBody>
          <a:bodyPr/>
          <a:lstStyle/>
          <a:p>
            <a:r>
              <a:rPr lang="en-US" altLang="en-US" dirty="0" smtClean="0">
                <a:solidFill>
                  <a:srgbClr val="A52832"/>
                </a:solidFill>
                <a:ea typeface="MS PGothic" charset="-128"/>
              </a:rPr>
              <a:t>Essential Components for Success</a:t>
            </a:r>
            <a:endParaRPr lang="en-US" altLang="en-US" dirty="0">
              <a:solidFill>
                <a:srgbClr val="A52832"/>
              </a:solidFill>
              <a:ea typeface="MS PGothic" charset="-128"/>
            </a:endParaRP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462820" y="2779326"/>
            <a:ext cx="12013636" cy="45550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514350" indent="-5143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charset="0"/>
                <a:ea typeface="MS PGothic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charset="0"/>
                <a:ea typeface="MS PGothic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charset="0"/>
                <a:ea typeface="MS PGothic" charset="-128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  <a:ea typeface="MS PGothic" charset="-128"/>
              </a:defRPr>
            </a:lvl4pPr>
            <a:lvl5pPr marL="2057400" indent="-228600">
              <a:spcBef>
                <a:spcPct val="20000"/>
              </a:spcBef>
              <a:defRPr>
                <a:solidFill>
                  <a:schemeClr val="tx1"/>
                </a:solidFill>
                <a:latin typeface="Arial" charset="0"/>
                <a:ea typeface="MS PGothic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-128"/>
              </a:defRPr>
            </a:lvl9pPr>
          </a:lstStyle>
          <a:p>
            <a:pPr marL="244475" indent="-219075" algn="l" defTabSz="373063">
              <a:spcBef>
                <a:spcPts val="800"/>
              </a:spcBef>
              <a:buClr>
                <a:srgbClr val="000000"/>
              </a:buClr>
              <a:buSzPct val="100000"/>
              <a:buFont typeface="Arial" charset="0"/>
              <a:buChar char="•"/>
            </a:pPr>
            <a:r>
              <a:rPr lang="en-US" altLang="en-US" sz="5400" dirty="0" smtClean="0">
                <a:solidFill>
                  <a:srgbClr val="0433FF"/>
                </a:solidFill>
              </a:rPr>
              <a:t>Leaders undertake the studying.</a:t>
            </a:r>
          </a:p>
          <a:p>
            <a:pPr marL="244475" indent="-219075" algn="l" defTabSz="373063">
              <a:spcBef>
                <a:spcPts val="800"/>
              </a:spcBef>
              <a:buClr>
                <a:srgbClr val="000000"/>
              </a:buClr>
              <a:buSzPct val="100000"/>
              <a:buFont typeface="Arial" charset="0"/>
              <a:buChar char="•"/>
            </a:pPr>
            <a:r>
              <a:rPr lang="en-US" altLang="en-US" sz="5400" dirty="0" smtClean="0">
                <a:solidFill>
                  <a:srgbClr val="0433FF"/>
                </a:solidFill>
              </a:rPr>
              <a:t>Debrief the learning around Thinking – System – Performance.</a:t>
            </a:r>
          </a:p>
          <a:p>
            <a:pPr marL="244475" indent="-219075" algn="l" defTabSz="373063">
              <a:spcBef>
                <a:spcPts val="800"/>
              </a:spcBef>
              <a:buClr>
                <a:srgbClr val="000000"/>
              </a:buClr>
              <a:buSzPct val="100000"/>
              <a:buFont typeface="Arial" charset="0"/>
              <a:buChar char="•"/>
            </a:pPr>
            <a:r>
              <a:rPr lang="en-US" altLang="en-US" sz="5400" dirty="0" smtClean="0">
                <a:solidFill>
                  <a:srgbClr val="0433FF"/>
                </a:solidFill>
              </a:rPr>
              <a:t>Choose typical not extreme cases.</a:t>
            </a:r>
            <a:endParaRPr lang="en-US" altLang="en-US" sz="5400" dirty="0">
              <a:solidFill>
                <a:srgbClr val="0433FF"/>
              </a:solidFill>
            </a:endParaRPr>
          </a:p>
          <a:p>
            <a:pPr marL="244475" indent="-219075" algn="l" defTabSz="373063">
              <a:spcBef>
                <a:spcPts val="800"/>
              </a:spcBef>
              <a:buClr>
                <a:srgbClr val="000000"/>
              </a:buClr>
              <a:buSzPct val="100000"/>
              <a:buFont typeface="Arial" charset="0"/>
              <a:buChar char="•"/>
            </a:pPr>
            <a:r>
              <a:rPr lang="en-US" altLang="en-US" sz="5400" dirty="0" smtClean="0">
                <a:solidFill>
                  <a:srgbClr val="0433FF"/>
                </a:solidFill>
              </a:rPr>
              <a:t>Plan the logistics well in advance!</a:t>
            </a:r>
            <a:endParaRPr lang="en-US" altLang="en-US" sz="5400" dirty="0">
              <a:solidFill>
                <a:srgbClr val="0433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42933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Title 1"/>
          <p:cNvSpPr>
            <a:spLocks noGrp="1"/>
          </p:cNvSpPr>
          <p:nvPr>
            <p:ph type="ctrTitle"/>
          </p:nvPr>
        </p:nvSpPr>
        <p:spPr>
          <a:xfrm>
            <a:off x="460588" y="984392"/>
            <a:ext cx="11658436" cy="1794934"/>
          </a:xfrm>
        </p:spPr>
        <p:txBody>
          <a:bodyPr/>
          <a:lstStyle/>
          <a:p>
            <a:r>
              <a:rPr lang="en-US" altLang="en-US" dirty="0" smtClean="0">
                <a:solidFill>
                  <a:srgbClr val="A52832"/>
                </a:solidFill>
                <a:ea typeface="MS PGothic" charset="-128"/>
              </a:rPr>
              <a:t>Learning What Is Currently Happening</a:t>
            </a:r>
            <a:endParaRPr lang="en-US" altLang="en-US" dirty="0">
              <a:solidFill>
                <a:srgbClr val="A52832"/>
              </a:solidFill>
              <a:ea typeface="MS PGothic" charset="-128"/>
            </a:endParaRP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462820" y="2779326"/>
            <a:ext cx="12013636" cy="47143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514350" indent="-5143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charset="0"/>
                <a:ea typeface="MS PGothic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charset="0"/>
                <a:ea typeface="MS PGothic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charset="0"/>
                <a:ea typeface="MS PGothic" charset="-128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  <a:ea typeface="MS PGothic" charset="-128"/>
              </a:defRPr>
            </a:lvl4pPr>
            <a:lvl5pPr marL="2057400" indent="-228600">
              <a:spcBef>
                <a:spcPct val="20000"/>
              </a:spcBef>
              <a:defRPr>
                <a:solidFill>
                  <a:schemeClr val="tx1"/>
                </a:solidFill>
                <a:latin typeface="Arial" charset="0"/>
                <a:ea typeface="MS PGothic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-128"/>
              </a:defRPr>
            </a:lvl9pPr>
          </a:lstStyle>
          <a:p>
            <a:pPr marL="0" indent="0" algn="l">
              <a:buNone/>
              <a:defRPr/>
            </a:pPr>
            <a:r>
              <a:rPr lang="en-GB" altLang="x-none" sz="4551" dirty="0" smtClean="0"/>
              <a:t>Studying the Current System is Essential</a:t>
            </a:r>
            <a:endParaRPr lang="en-GB" altLang="x-none" sz="4551" dirty="0">
              <a:solidFill>
                <a:srgbClr val="0000FF"/>
              </a:solidFill>
            </a:endParaRPr>
          </a:p>
          <a:p>
            <a:pPr algn="l">
              <a:buFontTx/>
              <a:buAutoNum type="arabicPeriod"/>
              <a:defRPr/>
            </a:pPr>
            <a:r>
              <a:rPr lang="en-GB" altLang="x-none" sz="4551" dirty="0" smtClean="0">
                <a:solidFill>
                  <a:srgbClr val="0000FF"/>
                </a:solidFill>
              </a:rPr>
              <a:t>Common and Shared Understanding of What is Happening and Why;</a:t>
            </a:r>
          </a:p>
          <a:p>
            <a:pPr algn="l">
              <a:buFontTx/>
              <a:buAutoNum type="arabicPeriod"/>
              <a:defRPr/>
            </a:pPr>
            <a:r>
              <a:rPr lang="en-GB" altLang="x-none" sz="4551" dirty="0" smtClean="0">
                <a:solidFill>
                  <a:srgbClr val="0000FF"/>
                </a:solidFill>
              </a:rPr>
              <a:t>Challenges Assumptions;</a:t>
            </a:r>
          </a:p>
          <a:p>
            <a:pPr algn="l">
              <a:buFontTx/>
              <a:buAutoNum type="arabicPeriod"/>
              <a:defRPr/>
            </a:pPr>
            <a:r>
              <a:rPr lang="en-GB" altLang="x-none" sz="4551" dirty="0" smtClean="0">
                <a:solidFill>
                  <a:srgbClr val="0000FF"/>
                </a:solidFill>
              </a:rPr>
              <a:t>Learn What to Give Up and What to Replace It With.</a:t>
            </a:r>
            <a:endParaRPr lang="en-GB" altLang="x-none" sz="455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77246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43841" y="1203397"/>
            <a:ext cx="12379396" cy="2090702"/>
          </a:xfrm>
        </p:spPr>
        <p:txBody>
          <a:bodyPr/>
          <a:lstStyle/>
          <a:p>
            <a:pPr>
              <a:defRPr/>
            </a:pPr>
            <a:r>
              <a:rPr lang="en-US" sz="4800" dirty="0">
                <a:solidFill>
                  <a:srgbClr val="B63B41"/>
                </a:solidFill>
              </a:rPr>
              <a:t>Developing and Sustaining the Different Way of Thinking - Being Deliberate</a:t>
            </a:r>
            <a:endParaRPr lang="en-US" sz="4800" dirty="0">
              <a:solidFill>
                <a:srgbClr val="C00000"/>
              </a:solidFill>
            </a:endParaRPr>
          </a:p>
        </p:txBody>
      </p:sp>
      <p:sp>
        <p:nvSpPr>
          <p:cNvPr id="4100" name="AutoShape 5" descr="Image result for ongo logo"/>
          <p:cNvSpPr>
            <a:spLocks noChangeAspect="1" noChangeArrowheads="1"/>
          </p:cNvSpPr>
          <p:nvPr/>
        </p:nvSpPr>
        <p:spPr bwMode="auto">
          <a:xfrm>
            <a:off x="6468534" y="-318348"/>
            <a:ext cx="304799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defRPr>
            </a:lvl1pPr>
            <a:lvl2pPr marL="742950" indent="-28575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defRPr>
            </a:lvl2pPr>
            <a:lvl3pPr marL="1143000" indent="-22860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defRPr>
            </a:lvl3pPr>
            <a:lvl4pPr marL="1600200" indent="-22860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defRPr>
            </a:lvl4pPr>
            <a:lvl5pPr marL="2057400" indent="-22860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defRPr>
            </a:lvl9pPr>
          </a:lstStyle>
          <a:p>
            <a:pPr eaLnBrk="1" hangingPunct="1">
              <a:defRPr/>
            </a:pPr>
            <a:endParaRPr lang="en-GB" altLang="x-none"/>
          </a:p>
        </p:txBody>
      </p:sp>
    </p:spTree>
    <p:extLst>
      <p:ext uri="{BB962C8B-B14F-4D97-AF65-F5344CB8AC3E}">
        <p14:creationId xmlns:p14="http://schemas.microsoft.com/office/powerpoint/2010/main" val="455994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81565" y="988907"/>
            <a:ext cx="11054080" cy="2090702"/>
          </a:xfrm>
        </p:spPr>
        <p:txBody>
          <a:bodyPr/>
          <a:lstStyle/>
          <a:p>
            <a:pPr>
              <a:defRPr/>
            </a:pPr>
            <a:r>
              <a:rPr lang="en-GB" sz="4800" dirty="0">
                <a:solidFill>
                  <a:srgbClr val="A52832"/>
                </a:solidFill>
                <a:latin typeface="Arial-BoldMT" charset="0"/>
              </a:rPr>
              <a:t>Debrief Structures</a:t>
            </a:r>
            <a:endParaRPr lang="en-GB" altLang="x-none" sz="3999" dirty="0"/>
          </a:p>
        </p:txBody>
      </p:sp>
      <p:sp>
        <p:nvSpPr>
          <p:cNvPr id="4100" name="AutoShape 5" descr="Image result for ongo logo"/>
          <p:cNvSpPr>
            <a:spLocks noChangeAspect="1" noChangeArrowheads="1"/>
          </p:cNvSpPr>
          <p:nvPr/>
        </p:nvSpPr>
        <p:spPr bwMode="auto">
          <a:xfrm>
            <a:off x="6468534" y="-318348"/>
            <a:ext cx="304799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defRPr>
            </a:lvl1pPr>
            <a:lvl2pPr marL="742950" indent="-28575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defRPr>
            </a:lvl2pPr>
            <a:lvl3pPr marL="1143000" indent="-22860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defRPr>
            </a:lvl3pPr>
            <a:lvl4pPr marL="1600200" indent="-22860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defRPr>
            </a:lvl4pPr>
            <a:lvl5pPr marL="2057400" indent="-22860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defRPr>
            </a:lvl9pPr>
          </a:lstStyle>
          <a:p>
            <a:pPr eaLnBrk="1" hangingPunct="1">
              <a:defRPr/>
            </a:pPr>
            <a:endParaRPr lang="en-GB" altLang="x-none"/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666046" y="4158827"/>
            <a:ext cx="12013635" cy="16681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charset="0"/>
                <a:ea typeface="MS PGothic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charset="0"/>
                <a:ea typeface="MS PGothic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charset="0"/>
                <a:ea typeface="MS PGothic" charset="-128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  <a:ea typeface="MS PGothic" charset="-128"/>
              </a:defRPr>
            </a:lvl4pPr>
            <a:lvl5pPr marL="2057400" indent="-228600">
              <a:spcBef>
                <a:spcPct val="20000"/>
              </a:spcBef>
              <a:defRPr>
                <a:solidFill>
                  <a:schemeClr val="tx1"/>
                </a:solidFill>
                <a:latin typeface="Arial" charset="0"/>
                <a:ea typeface="MS PGothic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-128"/>
              </a:defRPr>
            </a:lvl9pPr>
          </a:lstStyle>
          <a:p>
            <a:pPr marL="685800" indent="-685800" algn="l">
              <a:spcBef>
                <a:spcPct val="0"/>
              </a:spcBef>
            </a:pPr>
            <a:r>
              <a:rPr lang="en-GB" altLang="en-US" sz="5120" b="1" dirty="0">
                <a:solidFill>
                  <a:srgbClr val="0000FF"/>
                </a:solidFill>
              </a:rPr>
              <a:t>Fishbowl</a:t>
            </a:r>
            <a:endParaRPr lang="en-US" altLang="en-US" sz="5120" b="1" dirty="0">
              <a:solidFill>
                <a:srgbClr val="0000FF"/>
              </a:solidFill>
            </a:endParaRPr>
          </a:p>
          <a:p>
            <a:pPr marL="685800" indent="-685800" algn="l">
              <a:spcBef>
                <a:spcPct val="0"/>
              </a:spcBef>
            </a:pPr>
            <a:r>
              <a:rPr lang="en-GB" altLang="en-US" sz="5120" b="1" dirty="0">
                <a:solidFill>
                  <a:srgbClr val="0000FF"/>
                </a:solidFill>
              </a:rPr>
              <a:t>Hierarchy of Support</a:t>
            </a:r>
          </a:p>
        </p:txBody>
      </p:sp>
    </p:spTree>
    <p:extLst>
      <p:ext uri="{BB962C8B-B14F-4D97-AF65-F5344CB8AC3E}">
        <p14:creationId xmlns:p14="http://schemas.microsoft.com/office/powerpoint/2010/main" val="10245683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81565" y="882793"/>
            <a:ext cx="11054080" cy="2090702"/>
          </a:xfrm>
        </p:spPr>
        <p:txBody>
          <a:bodyPr/>
          <a:lstStyle/>
          <a:p>
            <a:pPr>
              <a:defRPr/>
            </a:pPr>
            <a:r>
              <a:rPr lang="en-GB" sz="4400" dirty="0">
                <a:solidFill>
                  <a:srgbClr val="A52832"/>
                </a:solidFill>
                <a:latin typeface="Arial-BoldMT" charset="0"/>
              </a:rPr>
              <a:t>Fishbowl</a:t>
            </a:r>
            <a:endParaRPr lang="en-GB" altLang="x-none" sz="3999" dirty="0"/>
          </a:p>
        </p:txBody>
      </p:sp>
      <p:sp>
        <p:nvSpPr>
          <p:cNvPr id="4100" name="AutoShape 5" descr="Image result for ongo logo"/>
          <p:cNvSpPr>
            <a:spLocks noChangeAspect="1" noChangeArrowheads="1"/>
          </p:cNvSpPr>
          <p:nvPr/>
        </p:nvSpPr>
        <p:spPr bwMode="auto">
          <a:xfrm>
            <a:off x="6468534" y="-318348"/>
            <a:ext cx="304799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defRPr>
            </a:lvl1pPr>
            <a:lvl2pPr marL="742950" indent="-28575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defRPr>
            </a:lvl2pPr>
            <a:lvl3pPr marL="1143000" indent="-22860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defRPr>
            </a:lvl3pPr>
            <a:lvl4pPr marL="1600200" indent="-22860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defRPr>
            </a:lvl4pPr>
            <a:lvl5pPr marL="2057400" indent="-22860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defRPr>
            </a:lvl9pPr>
          </a:lstStyle>
          <a:p>
            <a:pPr eaLnBrk="1" hangingPunct="1">
              <a:defRPr/>
            </a:pPr>
            <a:endParaRPr lang="en-GB" altLang="x-none"/>
          </a:p>
        </p:txBody>
      </p:sp>
      <p:sp>
        <p:nvSpPr>
          <p:cNvPr id="6" name="Rectangle 5"/>
          <p:cNvSpPr/>
          <p:nvPr/>
        </p:nvSpPr>
        <p:spPr>
          <a:xfrm>
            <a:off x="413175" y="2571610"/>
            <a:ext cx="12097173" cy="6246582"/>
          </a:xfrm>
          <a:prstGeom prst="rect">
            <a:avLst/>
          </a:prstGeom>
        </p:spPr>
        <p:txBody>
          <a:bodyPr>
            <a:spAutoFit/>
          </a:bodyPr>
          <a:lstStyle/>
          <a:p>
            <a:pPr marL="742912" indent="-742912" algn="l">
              <a:buFont typeface="+mj-lt"/>
              <a:buAutoNum type="arabicPeriod"/>
              <a:defRPr/>
            </a:pPr>
            <a:r>
              <a:rPr lang="en-GB" sz="3999" dirty="0">
                <a:solidFill>
                  <a:srgbClr val="0000FF"/>
                </a:solidFill>
                <a:latin typeface="ArialMT" charset="0"/>
              </a:rPr>
              <a:t>The team member/s who visited the person feedback on the case, without interruption by the rest of the team (max 5</a:t>
            </a:r>
            <a:r>
              <a:rPr lang="en-GB" sz="3999" dirty="0" smtClean="0">
                <a:solidFill>
                  <a:srgbClr val="0000FF"/>
                </a:solidFill>
                <a:latin typeface="ArialMT" charset="0"/>
              </a:rPr>
              <a:t> </a:t>
            </a:r>
            <a:r>
              <a:rPr lang="en-GB" sz="3999" dirty="0">
                <a:solidFill>
                  <a:srgbClr val="0000FF"/>
                </a:solidFill>
                <a:latin typeface="ArialMT" charset="0"/>
              </a:rPr>
              <a:t>mins).</a:t>
            </a:r>
          </a:p>
          <a:p>
            <a:pPr marL="742912" indent="-742912" algn="l">
              <a:buFont typeface="+mj-lt"/>
              <a:buAutoNum type="arabicPeriod"/>
              <a:defRPr/>
            </a:pPr>
            <a:r>
              <a:rPr lang="en-GB" sz="3999" dirty="0">
                <a:solidFill>
                  <a:srgbClr val="0000FF"/>
                </a:solidFill>
                <a:latin typeface="arial" charset="0"/>
              </a:rPr>
              <a:t>The rest of the team then ask clarification questions (max 5 mins).</a:t>
            </a:r>
          </a:p>
          <a:p>
            <a:pPr marL="742912" indent="-742912" algn="l">
              <a:buFont typeface="+mj-lt"/>
              <a:buAutoNum type="arabicPeriod"/>
              <a:defRPr/>
            </a:pPr>
            <a:r>
              <a:rPr lang="en-GB" sz="3999" dirty="0">
                <a:solidFill>
                  <a:srgbClr val="0000FF"/>
                </a:solidFill>
                <a:latin typeface="arial" charset="0"/>
              </a:rPr>
              <a:t>The rest of the team then discuss what they have heard, without interruption by the team members who undertook the visit (max 5 mins).</a:t>
            </a:r>
          </a:p>
          <a:p>
            <a:pPr marL="742912" indent="-742912" algn="l">
              <a:buFont typeface="+mj-lt"/>
              <a:buAutoNum type="arabicPeriod"/>
              <a:defRPr/>
            </a:pPr>
            <a:r>
              <a:rPr lang="en-GB" sz="3999" dirty="0">
                <a:solidFill>
                  <a:srgbClr val="0000FF"/>
                </a:solidFill>
                <a:latin typeface="arial" charset="0"/>
              </a:rPr>
              <a:t>Whole team then build a plan of action together (max 5</a:t>
            </a:r>
            <a:r>
              <a:rPr lang="en-GB" sz="3999" dirty="0" smtClean="0">
                <a:solidFill>
                  <a:srgbClr val="0000FF"/>
                </a:solidFill>
                <a:latin typeface="arial" charset="0"/>
              </a:rPr>
              <a:t> </a:t>
            </a:r>
            <a:r>
              <a:rPr lang="en-GB" sz="3999" dirty="0">
                <a:solidFill>
                  <a:srgbClr val="0000FF"/>
                </a:solidFill>
                <a:latin typeface="arial" charset="0"/>
              </a:rPr>
              <a:t>mins).</a:t>
            </a:r>
            <a:endParaRPr lang="en-GB" sz="3600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94844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81565" y="882793"/>
            <a:ext cx="11054080" cy="2090702"/>
          </a:xfrm>
        </p:spPr>
        <p:txBody>
          <a:bodyPr/>
          <a:lstStyle/>
          <a:p>
            <a:pPr>
              <a:defRPr/>
            </a:pPr>
            <a:r>
              <a:rPr lang="en-GB" sz="4400" dirty="0">
                <a:solidFill>
                  <a:srgbClr val="A52832"/>
                </a:solidFill>
                <a:latin typeface="Arial-BoldMT" charset="0"/>
              </a:rPr>
              <a:t>Hierarchy of Support</a:t>
            </a:r>
            <a:endParaRPr lang="en-GB" altLang="x-none" sz="3999" dirty="0"/>
          </a:p>
        </p:txBody>
      </p:sp>
      <p:sp>
        <p:nvSpPr>
          <p:cNvPr id="4100" name="AutoShape 5" descr="Image result for ongo logo"/>
          <p:cNvSpPr>
            <a:spLocks noChangeAspect="1" noChangeArrowheads="1"/>
          </p:cNvSpPr>
          <p:nvPr/>
        </p:nvSpPr>
        <p:spPr bwMode="auto">
          <a:xfrm>
            <a:off x="6468534" y="-318348"/>
            <a:ext cx="304799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defRPr>
            </a:lvl1pPr>
            <a:lvl2pPr marL="742950" indent="-28575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defRPr>
            </a:lvl2pPr>
            <a:lvl3pPr marL="1143000" indent="-22860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defRPr>
            </a:lvl3pPr>
            <a:lvl4pPr marL="1600200" indent="-22860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defRPr>
            </a:lvl4pPr>
            <a:lvl5pPr marL="2057400" indent="-22860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defRPr>
            </a:lvl9pPr>
          </a:lstStyle>
          <a:p>
            <a:pPr eaLnBrk="1" hangingPunct="1">
              <a:defRPr/>
            </a:pPr>
            <a:endParaRPr lang="en-GB" altLang="x-none"/>
          </a:p>
        </p:txBody>
      </p:sp>
      <p:sp>
        <p:nvSpPr>
          <p:cNvPr id="5" name="Shape 775"/>
          <p:cNvSpPr txBox="1">
            <a:spLocks/>
          </p:cNvSpPr>
          <p:nvPr/>
        </p:nvSpPr>
        <p:spPr bwMode="auto">
          <a:xfrm>
            <a:off x="399627" y="2643859"/>
            <a:ext cx="11801404" cy="61343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lIns="91440" tIns="45720" rIns="91440" bIns="45720"/>
          <a:lstStyle>
            <a:lvl1pPr marL="268288" indent="-239713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charset="0"/>
                <a:ea typeface="MS PGothic" charset="-128"/>
              </a:defRPr>
            </a:lvl1pPr>
            <a:lvl2pPr marL="649288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charset="0"/>
                <a:ea typeface="MS PGothic" charset="-128"/>
              </a:defRPr>
            </a:lvl2pPr>
            <a:lvl3pPr marL="1300163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charset="0"/>
                <a:ea typeface="MS PGothic" charset="-128"/>
              </a:defRPr>
            </a:lvl3pPr>
            <a:lvl4pPr marL="194945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  <a:ea typeface="MS PGothic" charset="-128"/>
              </a:defRPr>
            </a:lvl4pPr>
            <a:lvl5pPr marL="2600325" indent="-228600">
              <a:spcBef>
                <a:spcPct val="20000"/>
              </a:spcBef>
              <a:defRPr>
                <a:solidFill>
                  <a:schemeClr val="tx1"/>
                </a:solidFill>
                <a:latin typeface="Arial" charset="0"/>
                <a:ea typeface="MS PGothic" charset="-128"/>
              </a:defRPr>
            </a:lvl5pPr>
            <a:lvl6pPr marL="3057525" indent="-228600" eaLnBrk="0" fontAlgn="base" hangingPunct="0"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-128"/>
              </a:defRPr>
            </a:lvl6pPr>
            <a:lvl7pPr marL="3514725" indent="-228600" eaLnBrk="0" fontAlgn="base" hangingPunct="0"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-128"/>
              </a:defRPr>
            </a:lvl7pPr>
            <a:lvl8pPr marL="3971925" indent="-228600" eaLnBrk="0" fontAlgn="base" hangingPunct="0"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-128"/>
              </a:defRPr>
            </a:lvl8pPr>
            <a:lvl9pPr marL="4429125" indent="-228600" eaLnBrk="0" fontAlgn="base" hangingPunct="0"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-128"/>
              </a:defRPr>
            </a:lvl9pPr>
          </a:lstStyle>
          <a:p>
            <a:pPr algn="ctr">
              <a:buClr>
                <a:srgbClr val="000000"/>
              </a:buClr>
              <a:buSzPct val="171000"/>
            </a:pPr>
            <a:endParaRPr lang="en-US" altLang="en-US" sz="3556" dirty="0">
              <a:solidFill>
                <a:srgbClr val="0433FF"/>
              </a:solidFill>
            </a:endParaRPr>
          </a:p>
          <a:p>
            <a:pPr algn="l">
              <a:buFontTx/>
              <a:buAutoNum type="arabicPeriod"/>
            </a:pPr>
            <a:r>
              <a:rPr lang="en-US" altLang="en-US" sz="3982" dirty="0">
                <a:solidFill>
                  <a:srgbClr val="0000FF"/>
                </a:solidFill>
              </a:rPr>
              <a:t>Build on the person’s own strengths, current and historical networks</a:t>
            </a:r>
            <a:r>
              <a:rPr lang="en-US" altLang="en-US" sz="3982" dirty="0" smtClean="0">
                <a:solidFill>
                  <a:srgbClr val="0000FF"/>
                </a:solidFill>
              </a:rPr>
              <a:t>; only then</a:t>
            </a:r>
            <a:endParaRPr lang="en-US" altLang="en-US" sz="3982" dirty="0">
              <a:solidFill>
                <a:srgbClr val="0000FF"/>
              </a:solidFill>
            </a:endParaRPr>
          </a:p>
          <a:p>
            <a:pPr algn="l">
              <a:buFontTx/>
              <a:buAutoNum type="arabicPeriod"/>
            </a:pPr>
            <a:r>
              <a:rPr lang="en-US" altLang="en-US" sz="3982" dirty="0">
                <a:solidFill>
                  <a:srgbClr val="0000FF"/>
                </a:solidFill>
              </a:rPr>
              <a:t>Use Community Resources</a:t>
            </a:r>
            <a:r>
              <a:rPr lang="en-US" altLang="en-US" sz="3982" dirty="0" smtClean="0">
                <a:solidFill>
                  <a:srgbClr val="0000FF"/>
                </a:solidFill>
              </a:rPr>
              <a:t>; only then</a:t>
            </a:r>
            <a:endParaRPr lang="en-US" altLang="en-US" sz="3982" dirty="0">
              <a:solidFill>
                <a:srgbClr val="0000FF"/>
              </a:solidFill>
            </a:endParaRPr>
          </a:p>
          <a:p>
            <a:pPr algn="l">
              <a:buFontTx/>
              <a:buAutoNum type="arabicPeriod"/>
            </a:pPr>
            <a:r>
              <a:rPr lang="en-US" altLang="en-US" sz="3982" dirty="0">
                <a:solidFill>
                  <a:srgbClr val="0000FF"/>
                </a:solidFill>
              </a:rPr>
              <a:t>Use Statutory or Commissioned Resources.</a:t>
            </a:r>
          </a:p>
        </p:txBody>
      </p:sp>
    </p:spTree>
    <p:extLst>
      <p:ext uri="{BB962C8B-B14F-4D97-AF65-F5344CB8AC3E}">
        <p14:creationId xmlns:p14="http://schemas.microsoft.com/office/powerpoint/2010/main" val="19800569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81565" y="882793"/>
            <a:ext cx="11054080" cy="2090702"/>
          </a:xfrm>
        </p:spPr>
        <p:txBody>
          <a:bodyPr/>
          <a:lstStyle/>
          <a:p>
            <a:pPr>
              <a:defRPr/>
            </a:pPr>
            <a:r>
              <a:rPr lang="en-GB" sz="4400" dirty="0" smtClean="0">
                <a:solidFill>
                  <a:srgbClr val="A52832"/>
                </a:solidFill>
                <a:latin typeface="Arial-BoldMT" charset="0"/>
              </a:rPr>
              <a:t>System Design Frameworks</a:t>
            </a:r>
            <a:endParaRPr lang="en-GB" altLang="x-none" sz="3999" dirty="0"/>
          </a:p>
        </p:txBody>
      </p:sp>
      <p:sp>
        <p:nvSpPr>
          <p:cNvPr id="4100" name="AutoShape 5" descr="Image result for ongo logo"/>
          <p:cNvSpPr>
            <a:spLocks noChangeAspect="1" noChangeArrowheads="1"/>
          </p:cNvSpPr>
          <p:nvPr/>
        </p:nvSpPr>
        <p:spPr bwMode="auto">
          <a:xfrm>
            <a:off x="6468534" y="-318348"/>
            <a:ext cx="304799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defRPr>
            </a:lvl1pPr>
            <a:lvl2pPr marL="742950" indent="-28575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defRPr>
            </a:lvl2pPr>
            <a:lvl3pPr marL="1143000" indent="-22860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defRPr>
            </a:lvl3pPr>
            <a:lvl4pPr marL="1600200" indent="-22860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defRPr>
            </a:lvl4pPr>
            <a:lvl5pPr marL="2057400" indent="-22860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defRPr>
            </a:lvl9pPr>
          </a:lstStyle>
          <a:p>
            <a:pPr eaLnBrk="1" hangingPunct="1">
              <a:defRPr/>
            </a:pPr>
            <a:endParaRPr lang="en-GB" altLang="x-none"/>
          </a:p>
        </p:txBody>
      </p:sp>
      <p:sp>
        <p:nvSpPr>
          <p:cNvPr id="5" name="Shape 775"/>
          <p:cNvSpPr txBox="1">
            <a:spLocks/>
          </p:cNvSpPr>
          <p:nvPr/>
        </p:nvSpPr>
        <p:spPr bwMode="auto">
          <a:xfrm>
            <a:off x="399627" y="2643859"/>
            <a:ext cx="11801404" cy="61343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lIns="91440" tIns="45720" rIns="91440" bIns="45720"/>
          <a:lstStyle>
            <a:lvl1pPr marL="268288" indent="-239713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charset="0"/>
                <a:ea typeface="MS PGothic" charset="-128"/>
              </a:defRPr>
            </a:lvl1pPr>
            <a:lvl2pPr marL="649288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charset="0"/>
                <a:ea typeface="MS PGothic" charset="-128"/>
              </a:defRPr>
            </a:lvl2pPr>
            <a:lvl3pPr marL="1300163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charset="0"/>
                <a:ea typeface="MS PGothic" charset="-128"/>
              </a:defRPr>
            </a:lvl3pPr>
            <a:lvl4pPr marL="194945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  <a:ea typeface="MS PGothic" charset="-128"/>
              </a:defRPr>
            </a:lvl4pPr>
            <a:lvl5pPr marL="2600325" indent="-228600">
              <a:spcBef>
                <a:spcPct val="20000"/>
              </a:spcBef>
              <a:defRPr>
                <a:solidFill>
                  <a:schemeClr val="tx1"/>
                </a:solidFill>
                <a:latin typeface="Arial" charset="0"/>
                <a:ea typeface="MS PGothic" charset="-128"/>
              </a:defRPr>
            </a:lvl5pPr>
            <a:lvl6pPr marL="3057525" indent="-228600" eaLnBrk="0" fontAlgn="base" hangingPunct="0"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-128"/>
              </a:defRPr>
            </a:lvl6pPr>
            <a:lvl7pPr marL="3514725" indent="-228600" eaLnBrk="0" fontAlgn="base" hangingPunct="0"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-128"/>
              </a:defRPr>
            </a:lvl7pPr>
            <a:lvl8pPr marL="3971925" indent="-228600" eaLnBrk="0" fontAlgn="base" hangingPunct="0"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-128"/>
              </a:defRPr>
            </a:lvl8pPr>
            <a:lvl9pPr marL="4429125" indent="-228600" eaLnBrk="0" fontAlgn="base" hangingPunct="0"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-128"/>
              </a:defRPr>
            </a:lvl9pPr>
          </a:lstStyle>
          <a:p>
            <a:pPr algn="ctr">
              <a:buClr>
                <a:srgbClr val="000000"/>
              </a:buClr>
              <a:buSzPct val="171000"/>
            </a:pPr>
            <a:endParaRPr lang="en-US" altLang="en-US" sz="3556" dirty="0">
              <a:solidFill>
                <a:srgbClr val="0433FF"/>
              </a:solidFill>
            </a:endParaRPr>
          </a:p>
          <a:p>
            <a:pPr algn="l">
              <a:buFontTx/>
              <a:buAutoNum type="arabicPeriod"/>
            </a:pPr>
            <a:r>
              <a:rPr lang="en-US" altLang="en-US" sz="3982" dirty="0" smtClean="0">
                <a:solidFill>
                  <a:srgbClr val="0000FF"/>
                </a:solidFill>
              </a:rPr>
              <a:t>Blockage Board</a:t>
            </a:r>
          </a:p>
          <a:p>
            <a:pPr algn="l">
              <a:buFontTx/>
              <a:buAutoNum type="arabicPeriod"/>
            </a:pPr>
            <a:r>
              <a:rPr lang="en-US" altLang="en-US" sz="3982" dirty="0" smtClean="0">
                <a:solidFill>
                  <a:srgbClr val="0000FF"/>
                </a:solidFill>
              </a:rPr>
              <a:t>Expertise Grid</a:t>
            </a:r>
          </a:p>
          <a:p>
            <a:pPr algn="l">
              <a:buFontTx/>
              <a:buAutoNum type="arabicPeriod"/>
            </a:pPr>
            <a:r>
              <a:rPr lang="en-US" altLang="en-US" sz="3982" dirty="0" smtClean="0">
                <a:solidFill>
                  <a:srgbClr val="0000FF"/>
                </a:solidFill>
              </a:rPr>
              <a:t>Measures</a:t>
            </a:r>
          </a:p>
          <a:p>
            <a:pPr algn="l">
              <a:buFontTx/>
              <a:buAutoNum type="arabicPeriod"/>
            </a:pPr>
            <a:r>
              <a:rPr lang="en-US" altLang="en-US" sz="3982" dirty="0" smtClean="0">
                <a:solidFill>
                  <a:srgbClr val="0000FF"/>
                </a:solidFill>
              </a:rPr>
              <a:t>Throughput Board.</a:t>
            </a:r>
            <a:endParaRPr lang="en-US" altLang="en-US" sz="3982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80061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1"/>
          <p:cNvSpPr>
            <a:spLocks noGrp="1" noChangeArrowheads="1"/>
          </p:cNvSpPr>
          <p:nvPr>
            <p:ph type="ctrTitle"/>
          </p:nvPr>
        </p:nvSpPr>
        <p:spPr>
          <a:xfrm>
            <a:off x="-395111" y="1155983"/>
            <a:ext cx="11054081" cy="2090702"/>
          </a:xfrm>
        </p:spPr>
        <p:txBody>
          <a:bodyPr/>
          <a:lstStyle/>
          <a:p>
            <a:pPr algn="ctr" eaLnBrk="1" hangingPunct="1"/>
            <a:r>
              <a:rPr lang="en-US" altLang="x-none" dirty="0">
                <a:solidFill>
                  <a:srgbClr val="A52832"/>
                </a:solidFill>
                <a:ea typeface="MS PGothic" charset="-128"/>
              </a:rPr>
              <a:t>Thinking Governs Performance</a:t>
            </a:r>
          </a:p>
        </p:txBody>
      </p:sp>
      <p:sp>
        <p:nvSpPr>
          <p:cNvPr id="4" name="Rectangle 2"/>
          <p:cNvSpPr>
            <a:spLocks/>
          </p:cNvSpPr>
          <p:nvPr/>
        </p:nvSpPr>
        <p:spPr bwMode="auto">
          <a:xfrm>
            <a:off x="4684523" y="6969761"/>
            <a:ext cx="3610918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40634" bIns="0">
            <a:spAutoFit/>
          </a:bodyPr>
          <a:lstStyle>
            <a:lvl1pPr marL="379413" indent="-338138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defRPr>
            </a:lvl1pPr>
            <a:lvl2pPr marL="742950" indent="-28575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defRPr>
            </a:lvl2pPr>
            <a:lvl3pPr marL="1143000" indent="-22860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defRPr>
            </a:lvl3pPr>
            <a:lvl4pPr marL="1600200" indent="-22860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defRPr>
            </a:lvl4pPr>
            <a:lvl5pPr marL="2057400" indent="-22860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defRPr>
            </a:lvl9pPr>
          </a:lstStyle>
          <a:p>
            <a:pPr eaLnBrk="1" hangingPunct="1">
              <a:spcBef>
                <a:spcPts val="639"/>
              </a:spcBef>
              <a:defRPr/>
            </a:pPr>
            <a:r>
              <a:rPr lang="en-US" altLang="x-none" sz="4800" dirty="0">
                <a:latin typeface="Arial" charset="0"/>
                <a:sym typeface="Arial" charset="0"/>
              </a:rPr>
              <a:t>Performance</a:t>
            </a:r>
          </a:p>
        </p:txBody>
      </p:sp>
      <p:sp>
        <p:nvSpPr>
          <p:cNvPr id="8195" name="Rectangle 3"/>
          <p:cNvSpPr>
            <a:spLocks/>
          </p:cNvSpPr>
          <p:nvPr/>
        </p:nvSpPr>
        <p:spPr bwMode="auto">
          <a:xfrm>
            <a:off x="5417390" y="5274169"/>
            <a:ext cx="2136155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40634" bIns="0">
            <a:spAutoFit/>
          </a:bodyPr>
          <a:lstStyle>
            <a:lvl1pPr marL="379413" indent="-338138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defRPr>
            </a:lvl1pPr>
            <a:lvl2pPr marL="742950" indent="-28575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defRPr>
            </a:lvl2pPr>
            <a:lvl3pPr marL="1143000" indent="-22860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defRPr>
            </a:lvl3pPr>
            <a:lvl4pPr marL="1600200" indent="-22860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defRPr>
            </a:lvl4pPr>
            <a:lvl5pPr marL="2057400" indent="-22860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defRPr>
            </a:lvl9pPr>
          </a:lstStyle>
          <a:p>
            <a:pPr eaLnBrk="1" hangingPunct="1">
              <a:spcBef>
                <a:spcPts val="639"/>
              </a:spcBef>
              <a:defRPr/>
            </a:pPr>
            <a:r>
              <a:rPr lang="en-US" altLang="x-none" sz="4800">
                <a:latin typeface="Arial" charset="0"/>
                <a:sym typeface="Arial" charset="0"/>
              </a:rPr>
              <a:t>System</a:t>
            </a:r>
          </a:p>
        </p:txBody>
      </p:sp>
      <p:sp>
        <p:nvSpPr>
          <p:cNvPr id="8196" name="Rectangle 4"/>
          <p:cNvSpPr>
            <a:spLocks/>
          </p:cNvSpPr>
          <p:nvPr/>
        </p:nvSpPr>
        <p:spPr bwMode="auto">
          <a:xfrm>
            <a:off x="2585156" y="3361832"/>
            <a:ext cx="7848036" cy="7744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40634" bIns="0"/>
          <a:lstStyle>
            <a:lvl1pPr marL="379413" indent="-338138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defRPr>
            </a:lvl1pPr>
            <a:lvl2pPr marL="742950" indent="-28575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defRPr>
            </a:lvl2pPr>
            <a:lvl3pPr marL="1143000" indent="-22860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defRPr>
            </a:lvl3pPr>
            <a:lvl4pPr marL="1600200" indent="-22860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defRPr>
            </a:lvl4pPr>
            <a:lvl5pPr marL="2057400" indent="-22860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defRPr>
            </a:lvl9pPr>
          </a:lstStyle>
          <a:p>
            <a:pPr eaLnBrk="1" hangingPunct="1">
              <a:spcBef>
                <a:spcPts val="639"/>
              </a:spcBef>
              <a:defRPr/>
            </a:pPr>
            <a:r>
              <a:rPr lang="en-US" altLang="x-none" sz="4800" dirty="0" smtClean="0">
                <a:latin typeface="Arial" charset="0"/>
                <a:sym typeface="Arial" charset="0"/>
              </a:rPr>
              <a:t>Thinking</a:t>
            </a:r>
            <a:endParaRPr lang="en-US" altLang="x-none" sz="4800" dirty="0">
              <a:latin typeface="Arial" charset="0"/>
              <a:sym typeface="Arial" charset="0"/>
            </a:endParaRPr>
          </a:p>
        </p:txBody>
      </p:sp>
      <p:sp>
        <p:nvSpPr>
          <p:cNvPr id="8197" name="AutoShape 5"/>
          <p:cNvSpPr>
            <a:spLocks/>
          </p:cNvSpPr>
          <p:nvPr/>
        </p:nvSpPr>
        <p:spPr bwMode="auto">
          <a:xfrm>
            <a:off x="5698631" y="4495236"/>
            <a:ext cx="1582703" cy="720230"/>
          </a:xfrm>
          <a:custGeom>
            <a:avLst/>
            <a:gdLst>
              <a:gd name="T0" fmla="*/ 0 w 21600"/>
              <a:gd name="T1" fmla="*/ 2147483646 h 21600"/>
              <a:gd name="T2" fmla="*/ 2147483646 w 21600"/>
              <a:gd name="T3" fmla="*/ 2147483646 h 21600"/>
              <a:gd name="T4" fmla="*/ 2147483646 w 21600"/>
              <a:gd name="T5" fmla="*/ 0 h 21600"/>
              <a:gd name="T6" fmla="*/ 2147483646 w 21600"/>
              <a:gd name="T7" fmla="*/ 0 h 21600"/>
              <a:gd name="T8" fmla="*/ 2147483646 w 21600"/>
              <a:gd name="T9" fmla="*/ 2147483646 h 21600"/>
              <a:gd name="T10" fmla="*/ 2147483646 w 21600"/>
              <a:gd name="T11" fmla="*/ 2147483646 h 21600"/>
              <a:gd name="T12" fmla="*/ 2147483646 w 21600"/>
              <a:gd name="T13" fmla="*/ 2147483646 h 21600"/>
              <a:gd name="T14" fmla="*/ 0 w 21600"/>
              <a:gd name="T15" fmla="*/ 2147483646 h 21600"/>
              <a:gd name="T16" fmla="*/ 0 w 21600"/>
              <a:gd name="T17" fmla="*/ 2147483646 h 21600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21600"/>
              <a:gd name="T28" fmla="*/ 0 h 21600"/>
              <a:gd name="T29" fmla="*/ 21600 w 21600"/>
              <a:gd name="T30" fmla="*/ 21600 h 21600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21600" h="21600">
                <a:moveTo>
                  <a:pt x="0" y="16200"/>
                </a:moveTo>
                <a:lnTo>
                  <a:pt x="5400" y="16200"/>
                </a:lnTo>
                <a:lnTo>
                  <a:pt x="5400" y="0"/>
                </a:lnTo>
                <a:lnTo>
                  <a:pt x="16200" y="0"/>
                </a:lnTo>
                <a:lnTo>
                  <a:pt x="16200" y="162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close/>
                <a:moveTo>
                  <a:pt x="0" y="16200"/>
                </a:moveTo>
              </a:path>
            </a:pathLst>
          </a:custGeom>
          <a:gradFill rotWithShape="0">
            <a:gsLst>
              <a:gs pos="0">
                <a:srgbClr val="566769"/>
              </a:gs>
              <a:gs pos="100000">
                <a:srgbClr val="BBE0E3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GB" sz="5973"/>
          </a:p>
        </p:txBody>
      </p:sp>
      <p:sp>
        <p:nvSpPr>
          <p:cNvPr id="8198" name="AutoShape 6"/>
          <p:cNvSpPr>
            <a:spLocks/>
          </p:cNvSpPr>
          <p:nvPr/>
        </p:nvSpPr>
        <p:spPr bwMode="auto">
          <a:xfrm>
            <a:off x="5698631" y="6177281"/>
            <a:ext cx="1582703" cy="720232"/>
          </a:xfrm>
          <a:custGeom>
            <a:avLst/>
            <a:gdLst>
              <a:gd name="T0" fmla="*/ 0 w 21600"/>
              <a:gd name="T1" fmla="*/ 2147483646 h 21600"/>
              <a:gd name="T2" fmla="*/ 2147483646 w 21600"/>
              <a:gd name="T3" fmla="*/ 2147483646 h 21600"/>
              <a:gd name="T4" fmla="*/ 2147483646 w 21600"/>
              <a:gd name="T5" fmla="*/ 0 h 21600"/>
              <a:gd name="T6" fmla="*/ 2147483646 w 21600"/>
              <a:gd name="T7" fmla="*/ 0 h 21600"/>
              <a:gd name="T8" fmla="*/ 2147483646 w 21600"/>
              <a:gd name="T9" fmla="*/ 2147483646 h 21600"/>
              <a:gd name="T10" fmla="*/ 2147483646 w 21600"/>
              <a:gd name="T11" fmla="*/ 2147483646 h 21600"/>
              <a:gd name="T12" fmla="*/ 2147483646 w 21600"/>
              <a:gd name="T13" fmla="*/ 2147483646 h 21600"/>
              <a:gd name="T14" fmla="*/ 0 w 21600"/>
              <a:gd name="T15" fmla="*/ 2147483646 h 21600"/>
              <a:gd name="T16" fmla="*/ 0 w 21600"/>
              <a:gd name="T17" fmla="*/ 2147483646 h 21600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21600"/>
              <a:gd name="T28" fmla="*/ 0 h 21600"/>
              <a:gd name="T29" fmla="*/ 21600 w 21600"/>
              <a:gd name="T30" fmla="*/ 21600 h 21600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21600" h="21600">
                <a:moveTo>
                  <a:pt x="0" y="16200"/>
                </a:moveTo>
                <a:lnTo>
                  <a:pt x="5400" y="16200"/>
                </a:lnTo>
                <a:lnTo>
                  <a:pt x="5400" y="0"/>
                </a:lnTo>
                <a:lnTo>
                  <a:pt x="16200" y="0"/>
                </a:lnTo>
                <a:lnTo>
                  <a:pt x="16200" y="162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close/>
                <a:moveTo>
                  <a:pt x="0" y="16200"/>
                </a:moveTo>
              </a:path>
            </a:pathLst>
          </a:custGeom>
          <a:gradFill rotWithShape="0">
            <a:gsLst>
              <a:gs pos="0">
                <a:srgbClr val="566769"/>
              </a:gs>
              <a:gs pos="100000">
                <a:srgbClr val="BBE0E3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GB" sz="5973"/>
          </a:p>
        </p:txBody>
      </p:sp>
      <p:grpSp>
        <p:nvGrpSpPr>
          <p:cNvPr id="2" name="Group 11"/>
          <p:cNvGrpSpPr>
            <a:grpSpLocks/>
          </p:cNvGrpSpPr>
          <p:nvPr/>
        </p:nvGrpSpPr>
        <p:grpSpPr bwMode="auto">
          <a:xfrm>
            <a:off x="333558" y="5852161"/>
            <a:ext cx="3039563" cy="1657209"/>
            <a:chOff x="-915" y="0"/>
            <a:chExt cx="1912" cy="1044"/>
          </a:xfrm>
        </p:grpSpPr>
        <p:sp>
          <p:nvSpPr>
            <p:cNvPr id="16397" name="Line 7"/>
            <p:cNvSpPr>
              <a:spLocks noChangeShapeType="1"/>
            </p:cNvSpPr>
            <p:nvPr/>
          </p:nvSpPr>
          <p:spPr bwMode="auto">
            <a:xfrm>
              <a:off x="362" y="0"/>
              <a:ext cx="635" cy="1"/>
            </a:xfrm>
            <a:prstGeom prst="line">
              <a:avLst/>
            </a:prstGeom>
            <a:noFill/>
            <a:ln w="9525">
              <a:solidFill>
                <a:srgbClr val="4A7EBB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/>
            <a:lstStyle/>
            <a:p>
              <a:endParaRPr lang="en-GB" sz="5973"/>
            </a:p>
          </p:txBody>
        </p:sp>
        <p:sp>
          <p:nvSpPr>
            <p:cNvPr id="16398" name="Line 8"/>
            <p:cNvSpPr>
              <a:spLocks noChangeShapeType="1"/>
            </p:cNvSpPr>
            <p:nvPr/>
          </p:nvSpPr>
          <p:spPr bwMode="auto">
            <a:xfrm>
              <a:off x="362" y="1043"/>
              <a:ext cx="635" cy="1"/>
            </a:xfrm>
            <a:prstGeom prst="line">
              <a:avLst/>
            </a:prstGeom>
            <a:noFill/>
            <a:ln w="9525">
              <a:solidFill>
                <a:srgbClr val="4A7EBB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/>
            <a:lstStyle/>
            <a:p>
              <a:endParaRPr lang="en-GB" sz="5973"/>
            </a:p>
          </p:txBody>
        </p:sp>
        <p:sp>
          <p:nvSpPr>
            <p:cNvPr id="16399" name="Line 9"/>
            <p:cNvSpPr>
              <a:spLocks noChangeShapeType="1"/>
            </p:cNvSpPr>
            <p:nvPr/>
          </p:nvSpPr>
          <p:spPr bwMode="auto">
            <a:xfrm flipH="1">
              <a:off x="679" y="0"/>
              <a:ext cx="1" cy="1043"/>
            </a:xfrm>
            <a:prstGeom prst="line">
              <a:avLst/>
            </a:prstGeom>
            <a:noFill/>
            <a:ln w="9525">
              <a:solidFill>
                <a:srgbClr val="4A7EBB"/>
              </a:solidFill>
              <a:round/>
              <a:headEnd type="arrow" w="med" len="med"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/>
            <a:lstStyle/>
            <a:p>
              <a:endParaRPr lang="en-GB" sz="5973"/>
            </a:p>
          </p:txBody>
        </p:sp>
        <p:sp>
          <p:nvSpPr>
            <p:cNvPr id="5137" name="Rectangle 10"/>
            <p:cNvSpPr>
              <a:spLocks/>
            </p:cNvSpPr>
            <p:nvPr/>
          </p:nvSpPr>
          <p:spPr bwMode="auto">
            <a:xfrm>
              <a:off x="-915" y="99"/>
              <a:ext cx="1454" cy="5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40637" bIns="0"/>
            <a:lstStyle>
              <a:lvl1pPr marL="39688" eaLnBrk="0" hangingPunct="0"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-128"/>
                  <a:cs typeface="ヒラギノ角ゴ ProN W3" charset="-128"/>
                  <a:sym typeface="Gill Sans" charset="0"/>
                </a:defRPr>
              </a:lvl1pPr>
              <a:lvl2pPr marL="742950" indent="-285750" eaLnBrk="0" hangingPunct="0"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-128"/>
                  <a:cs typeface="ヒラギノ角ゴ ProN W3" charset="-128"/>
                  <a:sym typeface="Gill Sans" charset="0"/>
                </a:defRPr>
              </a:lvl2pPr>
              <a:lvl3pPr marL="1143000" indent="-228600" eaLnBrk="0" hangingPunct="0"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-128"/>
                  <a:cs typeface="ヒラギノ角ゴ ProN W3" charset="-128"/>
                  <a:sym typeface="Gill Sans" charset="0"/>
                </a:defRPr>
              </a:lvl3pPr>
              <a:lvl4pPr marL="1600200" indent="-228600" eaLnBrk="0" hangingPunct="0"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-128"/>
                  <a:cs typeface="ヒラギノ角ゴ ProN W3" charset="-128"/>
                  <a:sym typeface="Gill Sans" charset="0"/>
                </a:defRPr>
              </a:lvl4pPr>
              <a:lvl5pPr marL="2057400" indent="-228600" eaLnBrk="0" hangingPunct="0"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-128"/>
                  <a:cs typeface="ヒラギノ角ゴ ProN W3" charset="-128"/>
                  <a:sym typeface="Gill Sans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-128"/>
                  <a:cs typeface="ヒラギノ角ゴ ProN W3" charset="-128"/>
                  <a:sym typeface="Gill Sans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-128"/>
                  <a:cs typeface="ヒラギノ角ゴ ProN W3" charset="-128"/>
                  <a:sym typeface="Gill Sans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-128"/>
                  <a:cs typeface="ヒラギノ角ゴ ProN W3" charset="-128"/>
                  <a:sym typeface="Gill Sans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-128"/>
                  <a:cs typeface="ヒラギノ角ゴ ProN W3" charset="-128"/>
                  <a:sym typeface="Gill Sans" charset="0"/>
                </a:defRPr>
              </a:lvl9pPr>
            </a:lstStyle>
            <a:p>
              <a:pPr eaLnBrk="1" hangingPunct="1">
                <a:defRPr/>
              </a:pPr>
              <a:r>
                <a:rPr lang="en-US" altLang="x-none" sz="1801" dirty="0" smtClean="0">
                  <a:latin typeface="Arial" charset="0"/>
                  <a:sym typeface="Arial" charset="0"/>
                </a:rPr>
                <a:t>Single Loop Learning - Doing the wrong thing righter</a:t>
              </a:r>
              <a:endParaRPr lang="en-US" altLang="x-none" sz="1801" dirty="0">
                <a:latin typeface="Arial" charset="0"/>
                <a:sym typeface="Arial" charset="0"/>
              </a:endParaRPr>
            </a:p>
          </p:txBody>
        </p:sp>
      </p:grpSp>
      <p:grpSp>
        <p:nvGrpSpPr>
          <p:cNvPr id="3" name="Group 16"/>
          <p:cNvGrpSpPr>
            <a:grpSpLocks/>
          </p:cNvGrpSpPr>
          <p:nvPr/>
        </p:nvGrpSpPr>
        <p:grpSpPr bwMode="auto">
          <a:xfrm>
            <a:off x="9560004" y="3977164"/>
            <a:ext cx="3287298" cy="1657209"/>
            <a:chOff x="0" y="0"/>
            <a:chExt cx="2071" cy="1044"/>
          </a:xfrm>
        </p:grpSpPr>
        <p:sp>
          <p:nvSpPr>
            <p:cNvPr id="16393" name="Line 12"/>
            <p:cNvSpPr>
              <a:spLocks noChangeShapeType="1"/>
            </p:cNvSpPr>
            <p:nvPr/>
          </p:nvSpPr>
          <p:spPr bwMode="auto">
            <a:xfrm>
              <a:off x="0" y="0"/>
              <a:ext cx="634" cy="1"/>
            </a:xfrm>
            <a:prstGeom prst="line">
              <a:avLst/>
            </a:prstGeom>
            <a:noFill/>
            <a:ln w="9525">
              <a:solidFill>
                <a:srgbClr val="4A7EBB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/>
            <a:lstStyle/>
            <a:p>
              <a:endParaRPr lang="en-GB" sz="5973"/>
            </a:p>
          </p:txBody>
        </p:sp>
        <p:sp>
          <p:nvSpPr>
            <p:cNvPr id="16394" name="Line 13"/>
            <p:cNvSpPr>
              <a:spLocks noChangeShapeType="1"/>
            </p:cNvSpPr>
            <p:nvPr/>
          </p:nvSpPr>
          <p:spPr bwMode="auto">
            <a:xfrm>
              <a:off x="0" y="1043"/>
              <a:ext cx="634" cy="1"/>
            </a:xfrm>
            <a:prstGeom prst="line">
              <a:avLst/>
            </a:prstGeom>
            <a:noFill/>
            <a:ln w="9525">
              <a:solidFill>
                <a:srgbClr val="4A7EBB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/>
            <a:lstStyle/>
            <a:p>
              <a:endParaRPr lang="en-GB" sz="5973"/>
            </a:p>
          </p:txBody>
        </p:sp>
        <p:sp>
          <p:nvSpPr>
            <p:cNvPr id="16395" name="Line 14"/>
            <p:cNvSpPr>
              <a:spLocks noChangeShapeType="1"/>
            </p:cNvSpPr>
            <p:nvPr/>
          </p:nvSpPr>
          <p:spPr bwMode="auto">
            <a:xfrm flipH="1">
              <a:off x="317" y="1"/>
              <a:ext cx="1" cy="1043"/>
            </a:xfrm>
            <a:prstGeom prst="line">
              <a:avLst/>
            </a:prstGeom>
            <a:noFill/>
            <a:ln w="9525">
              <a:solidFill>
                <a:srgbClr val="4A7EBB"/>
              </a:solidFill>
              <a:round/>
              <a:headEnd type="arrow" w="med" len="med"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/>
            <a:lstStyle/>
            <a:p>
              <a:endParaRPr lang="en-GB" sz="5973"/>
            </a:p>
          </p:txBody>
        </p:sp>
        <p:sp>
          <p:nvSpPr>
            <p:cNvPr id="5133" name="Rectangle 15"/>
            <p:cNvSpPr>
              <a:spLocks/>
            </p:cNvSpPr>
            <p:nvPr/>
          </p:nvSpPr>
          <p:spPr bwMode="auto">
            <a:xfrm>
              <a:off x="451" y="243"/>
              <a:ext cx="1620" cy="55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40637" bIns="0"/>
            <a:lstStyle>
              <a:lvl1pPr marL="39688" eaLnBrk="0" hangingPunct="0"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-128"/>
                  <a:cs typeface="ヒラギノ角ゴ ProN W3" charset="-128"/>
                  <a:sym typeface="Gill Sans" charset="0"/>
                </a:defRPr>
              </a:lvl1pPr>
              <a:lvl2pPr marL="742950" indent="-285750" eaLnBrk="0" hangingPunct="0"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-128"/>
                  <a:cs typeface="ヒラギノ角ゴ ProN W3" charset="-128"/>
                  <a:sym typeface="Gill Sans" charset="0"/>
                </a:defRPr>
              </a:lvl2pPr>
              <a:lvl3pPr marL="1143000" indent="-228600" eaLnBrk="0" hangingPunct="0"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-128"/>
                  <a:cs typeface="ヒラギノ角ゴ ProN W3" charset="-128"/>
                  <a:sym typeface="Gill Sans" charset="0"/>
                </a:defRPr>
              </a:lvl3pPr>
              <a:lvl4pPr marL="1600200" indent="-228600" eaLnBrk="0" hangingPunct="0"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-128"/>
                  <a:cs typeface="ヒラギノ角ゴ ProN W3" charset="-128"/>
                  <a:sym typeface="Gill Sans" charset="0"/>
                </a:defRPr>
              </a:lvl4pPr>
              <a:lvl5pPr marL="2057400" indent="-228600" eaLnBrk="0" hangingPunct="0"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-128"/>
                  <a:cs typeface="ヒラギノ角ゴ ProN W3" charset="-128"/>
                  <a:sym typeface="Gill Sans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-128"/>
                  <a:cs typeface="ヒラギノ角ゴ ProN W3" charset="-128"/>
                  <a:sym typeface="Gill Sans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-128"/>
                  <a:cs typeface="ヒラギノ角ゴ ProN W3" charset="-128"/>
                  <a:sym typeface="Gill Sans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-128"/>
                  <a:cs typeface="ヒラギノ角ゴ ProN W3" charset="-128"/>
                  <a:sym typeface="Gill Sans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-128"/>
                  <a:cs typeface="ヒラギノ角ゴ ProN W3" charset="-128"/>
                  <a:sym typeface="Gill Sans" charset="0"/>
                </a:defRPr>
              </a:lvl9pPr>
            </a:lstStyle>
            <a:p>
              <a:pPr eaLnBrk="1" hangingPunct="1">
                <a:defRPr/>
              </a:pPr>
              <a:r>
                <a:rPr lang="en-US" altLang="x-none" sz="1801" dirty="0" smtClean="0">
                  <a:latin typeface="Arial" charset="0"/>
                  <a:sym typeface="Arial" charset="0"/>
                </a:rPr>
                <a:t>Double Loop Learning- Doing the right thing</a:t>
              </a:r>
              <a:endParaRPr lang="en-US" altLang="x-none" sz="1801" dirty="0">
                <a:latin typeface="Arial" charset="0"/>
                <a:sym typeface="Arial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928927535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Title 1"/>
          <p:cNvSpPr>
            <a:spLocks noGrp="1"/>
          </p:cNvSpPr>
          <p:nvPr>
            <p:ph type="ctrTitle"/>
          </p:nvPr>
        </p:nvSpPr>
        <p:spPr>
          <a:xfrm>
            <a:off x="460588" y="984392"/>
            <a:ext cx="11658436" cy="1794934"/>
          </a:xfrm>
        </p:spPr>
        <p:txBody>
          <a:bodyPr/>
          <a:lstStyle/>
          <a:p>
            <a:r>
              <a:rPr lang="en-US" altLang="en-US" dirty="0" smtClean="0">
                <a:solidFill>
                  <a:srgbClr val="A52832"/>
                </a:solidFill>
                <a:ea typeface="MS PGothic" charset="-128"/>
              </a:rPr>
              <a:t>What You Can Do Tomorrow</a:t>
            </a:r>
            <a:endParaRPr lang="en-US" altLang="en-US" dirty="0">
              <a:solidFill>
                <a:srgbClr val="A52832"/>
              </a:solidFill>
              <a:ea typeface="MS PGothic" charset="-128"/>
            </a:endParaRP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460588" y="3183950"/>
            <a:ext cx="12013636" cy="48544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514350" indent="-5143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charset="0"/>
                <a:ea typeface="MS PGothic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charset="0"/>
                <a:ea typeface="MS PGothic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charset="0"/>
                <a:ea typeface="MS PGothic" charset="-128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  <a:ea typeface="MS PGothic" charset="-128"/>
              </a:defRPr>
            </a:lvl4pPr>
            <a:lvl5pPr marL="2057400" indent="-228600">
              <a:spcBef>
                <a:spcPct val="20000"/>
              </a:spcBef>
              <a:defRPr>
                <a:solidFill>
                  <a:schemeClr val="tx1"/>
                </a:solidFill>
                <a:latin typeface="Arial" charset="0"/>
                <a:ea typeface="MS PGothic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-128"/>
              </a:defRPr>
            </a:lvl9pPr>
          </a:lstStyle>
          <a:p>
            <a:pPr algn="l">
              <a:buFontTx/>
              <a:buAutoNum type="arabicPeriod"/>
              <a:defRPr/>
            </a:pPr>
            <a:r>
              <a:rPr lang="en-GB" altLang="x-none" sz="4551" dirty="0" smtClean="0">
                <a:solidFill>
                  <a:srgbClr val="0000FF"/>
                </a:solidFill>
              </a:rPr>
              <a:t>Study What Is Currently Happening Together;</a:t>
            </a:r>
          </a:p>
          <a:p>
            <a:pPr algn="l">
              <a:buFontTx/>
              <a:buAutoNum type="arabicPeriod"/>
              <a:defRPr/>
            </a:pPr>
            <a:r>
              <a:rPr lang="en-GB" altLang="x-none" sz="4551" dirty="0" smtClean="0">
                <a:solidFill>
                  <a:srgbClr val="0000FF"/>
                </a:solidFill>
              </a:rPr>
              <a:t>Tackle System Conditions Together;</a:t>
            </a:r>
          </a:p>
          <a:p>
            <a:pPr algn="l">
              <a:buFontTx/>
              <a:buAutoNum type="arabicPeriod"/>
              <a:defRPr/>
            </a:pPr>
            <a:r>
              <a:rPr lang="en-GB" altLang="x-none" sz="4551" dirty="0" smtClean="0">
                <a:solidFill>
                  <a:srgbClr val="0000FF"/>
                </a:solidFill>
              </a:rPr>
              <a:t>Experiment with </a:t>
            </a:r>
            <a:r>
              <a:rPr lang="en-GB" altLang="x-none" sz="4551" dirty="0">
                <a:solidFill>
                  <a:srgbClr val="0000FF"/>
                </a:solidFill>
              </a:rPr>
              <a:t>N</a:t>
            </a:r>
            <a:r>
              <a:rPr lang="en-GB" altLang="x-none" sz="4551" dirty="0" smtClean="0">
                <a:solidFill>
                  <a:srgbClr val="0000FF"/>
                </a:solidFill>
              </a:rPr>
              <a:t>ew Principles Together.</a:t>
            </a:r>
          </a:p>
          <a:p>
            <a:pPr algn="l">
              <a:buFontTx/>
              <a:buAutoNum type="arabicPeriod"/>
              <a:defRPr/>
            </a:pPr>
            <a:endParaRPr lang="en-GB" altLang="x-none" sz="4551" dirty="0">
              <a:solidFill>
                <a:srgbClr val="0000FF"/>
              </a:solidFill>
            </a:endParaRPr>
          </a:p>
          <a:p>
            <a:pPr marL="0" indent="0" algn="l">
              <a:buNone/>
              <a:defRPr/>
            </a:pPr>
            <a:r>
              <a:rPr lang="en-GB" altLang="x-none" sz="4800" dirty="0" smtClean="0"/>
              <a:t>So Book Your Long Weekend Together</a:t>
            </a:r>
            <a:r>
              <a:rPr lang="is-IS" altLang="x-none" sz="4800" dirty="0" smtClean="0"/>
              <a:t>…!</a:t>
            </a:r>
            <a:endParaRPr lang="en-GB" altLang="x-none" sz="4800" dirty="0" smtClean="0"/>
          </a:p>
        </p:txBody>
      </p:sp>
    </p:spTree>
    <p:extLst>
      <p:ext uri="{BB962C8B-B14F-4D97-AF65-F5344CB8AC3E}">
        <p14:creationId xmlns:p14="http://schemas.microsoft.com/office/powerpoint/2010/main" val="20631919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Title 1"/>
          <p:cNvSpPr>
            <a:spLocks noGrp="1"/>
          </p:cNvSpPr>
          <p:nvPr>
            <p:ph type="ctrTitle"/>
          </p:nvPr>
        </p:nvSpPr>
        <p:spPr>
          <a:xfrm>
            <a:off x="708943" y="1395307"/>
            <a:ext cx="11528213" cy="1792676"/>
          </a:xfrm>
        </p:spPr>
        <p:txBody>
          <a:bodyPr/>
          <a:lstStyle/>
          <a:p>
            <a:r>
              <a:rPr lang="en-US" altLang="en-US">
                <a:solidFill>
                  <a:srgbClr val="A52832"/>
                </a:solidFill>
                <a:ea typeface="MS PGothic" charset="-128"/>
              </a:rPr>
              <a:t>Contact Details</a:t>
            </a:r>
          </a:p>
        </p:txBody>
      </p:sp>
      <p:sp>
        <p:nvSpPr>
          <p:cNvPr id="66562" name="TextBox 3"/>
          <p:cNvSpPr txBox="1">
            <a:spLocks noChangeArrowheads="1"/>
          </p:cNvSpPr>
          <p:nvPr/>
        </p:nvSpPr>
        <p:spPr bwMode="auto">
          <a:xfrm>
            <a:off x="704427" y="4262685"/>
            <a:ext cx="12013636" cy="16681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charset="0"/>
                <a:ea typeface="MS PGothic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charset="0"/>
                <a:ea typeface="MS PGothic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charset="0"/>
                <a:ea typeface="MS PGothic" charset="-128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  <a:ea typeface="MS PGothic" charset="-128"/>
              </a:defRPr>
            </a:lvl4pPr>
            <a:lvl5pPr marL="2057400" indent="-228600">
              <a:spcBef>
                <a:spcPct val="20000"/>
              </a:spcBef>
              <a:defRPr>
                <a:solidFill>
                  <a:schemeClr val="tx1"/>
                </a:solidFill>
                <a:latin typeface="Arial" charset="0"/>
                <a:ea typeface="MS PGothic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-128"/>
              </a:defRPr>
            </a:lvl9pPr>
          </a:lstStyle>
          <a:p>
            <a:pPr algn="l" eaLnBrk="1" hangingPunct="1">
              <a:spcBef>
                <a:spcPct val="0"/>
              </a:spcBef>
              <a:buFontTx/>
              <a:buNone/>
            </a:pPr>
            <a:r>
              <a:rPr lang="en-GB" altLang="x-none" sz="5120" dirty="0">
                <a:solidFill>
                  <a:srgbClr val="0000FF"/>
                </a:solidFill>
                <a:hlinkClick r:id="rId2"/>
              </a:rPr>
              <a:t>simon.pickthall@vanguardwales.co.uk</a:t>
            </a:r>
            <a:endParaRPr lang="en-GB" altLang="x-none" sz="5120" dirty="0">
              <a:solidFill>
                <a:srgbClr val="0000FF"/>
              </a:solidFill>
            </a:endParaRPr>
          </a:p>
          <a:p>
            <a:pPr algn="l" eaLnBrk="1" hangingPunct="1">
              <a:spcBef>
                <a:spcPct val="0"/>
              </a:spcBef>
              <a:buFontTx/>
              <a:buNone/>
            </a:pPr>
            <a:r>
              <a:rPr lang="en-GB" altLang="en-US" sz="5120" dirty="0">
                <a:solidFill>
                  <a:srgbClr val="0000FF"/>
                </a:solidFill>
              </a:rPr>
              <a:t>07951 481878</a:t>
            </a:r>
            <a:endParaRPr lang="en-US" altLang="en-US" sz="455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3174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262040" y="700336"/>
            <a:ext cx="6604000" cy="8813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1622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09712" y="1060376"/>
            <a:ext cx="11054080" cy="2090702"/>
          </a:xfrm>
        </p:spPr>
        <p:txBody>
          <a:bodyPr/>
          <a:lstStyle/>
          <a:p>
            <a:pPr eaLnBrk="1" hangingPunct="1"/>
            <a:r>
              <a:rPr lang="en-GB" altLang="x-none" sz="5400" b="1" dirty="0" smtClean="0">
                <a:solidFill>
                  <a:srgbClr val="A52832"/>
                </a:solidFill>
                <a:latin typeface="Arial-BoldMT" charset="0"/>
              </a:rPr>
              <a:t>Changing Thinking</a:t>
            </a:r>
            <a:endParaRPr lang="en-GB" altLang="x-none" dirty="0"/>
          </a:p>
        </p:txBody>
      </p:sp>
      <p:sp>
        <p:nvSpPr>
          <p:cNvPr id="11878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97744" y="3151078"/>
            <a:ext cx="11665296" cy="5398432"/>
          </a:xfrm>
        </p:spPr>
        <p:txBody>
          <a:bodyPr/>
          <a:lstStyle/>
          <a:p>
            <a:pPr marL="857250" marR="0" indent="-857250" algn="l">
              <a:buFont typeface="Arial" charset="0"/>
              <a:buChar char="•"/>
            </a:pPr>
            <a:r>
              <a:rPr lang="en-GB" sz="6600" b="1" dirty="0" smtClean="0">
                <a:latin typeface="Arial-BoldMT" charset="0"/>
              </a:rPr>
              <a:t>Rational</a:t>
            </a:r>
          </a:p>
          <a:p>
            <a:pPr marL="857250" marR="0" indent="-857250" algn="l">
              <a:buFont typeface="Arial" charset="0"/>
              <a:buChar char="•"/>
            </a:pPr>
            <a:r>
              <a:rPr lang="en-GB" altLang="x-none" sz="6600" b="1" dirty="0" smtClean="0">
                <a:solidFill>
                  <a:srgbClr val="C00000"/>
                </a:solidFill>
                <a:latin typeface="Arial-BoldMT" charset="0"/>
              </a:rPr>
              <a:t>Coercive</a:t>
            </a:r>
          </a:p>
          <a:p>
            <a:pPr marL="857250" marR="0" indent="-857250" algn="l">
              <a:buFont typeface="Arial" charset="0"/>
              <a:buChar char="•"/>
            </a:pPr>
            <a:r>
              <a:rPr lang="en-GB" altLang="x-none" sz="6600" b="1" dirty="0" smtClean="0">
                <a:solidFill>
                  <a:srgbClr val="00B050"/>
                </a:solidFill>
                <a:latin typeface="Arial-BoldMT" charset="0"/>
              </a:rPr>
              <a:t>Normative</a:t>
            </a:r>
            <a:endParaRPr lang="en-GB" altLang="x-none" sz="66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07071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1"/>
          <p:cNvSpPr>
            <a:spLocks/>
          </p:cNvSpPr>
          <p:nvPr/>
        </p:nvSpPr>
        <p:spPr bwMode="auto">
          <a:xfrm>
            <a:off x="5418138" y="4067076"/>
            <a:ext cx="1677987" cy="669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>
            <a:lvl1pPr>
              <a:spcBef>
                <a:spcPts val="1400"/>
              </a:spcBef>
              <a:defRPr sz="2800">
                <a:solidFill>
                  <a:schemeClr val="tx1"/>
                </a:solidFill>
                <a:latin typeface="Arial Bold" charset="0"/>
                <a:ea typeface="ヒラギノ角ゴ ProN W6" charset="-128"/>
                <a:cs typeface="ヒラギノ角ゴ ProN W6" charset="-128"/>
                <a:sym typeface="Arial Bold" charset="0"/>
              </a:defRPr>
            </a:lvl1pPr>
            <a:lvl2pPr marL="742950" indent="-285750">
              <a:spcBef>
                <a:spcPts val="1400"/>
              </a:spcBef>
              <a:buClr>
                <a:srgbClr val="A52832"/>
              </a:buClr>
              <a:buSzPct val="102000"/>
              <a:buFont typeface="Lucida Grande" charset="0"/>
              <a:buChar char="‣"/>
              <a:defRPr sz="2400">
                <a:solidFill>
                  <a:schemeClr val="tx1"/>
                </a:solidFill>
                <a:latin typeface="Arial" charset="0"/>
                <a:ea typeface="ヒラギノ角ゴ ProN W3" charset="-128"/>
                <a:cs typeface="ヒラギノ角ゴ ProN W3" charset="-128"/>
                <a:sym typeface="Arial" charset="0"/>
              </a:defRPr>
            </a:lvl2pPr>
            <a:lvl3pPr marL="1143000" indent="-228600">
              <a:spcBef>
                <a:spcPts val="1400"/>
              </a:spcBef>
              <a:buSzPct val="102000"/>
              <a:buFont typeface="Thonburi" charset="-34"/>
              <a:buChar char="๏"/>
              <a:defRPr sz="2000">
                <a:solidFill>
                  <a:schemeClr val="tx1"/>
                </a:solidFill>
                <a:latin typeface="Arial" charset="0"/>
                <a:ea typeface="ヒラギノ角ゴ ProN W3" charset="-128"/>
                <a:cs typeface="ヒラギノ角ゴ ProN W3" charset="-128"/>
                <a:sym typeface="Arial" charset="0"/>
              </a:defRPr>
            </a:lvl3pPr>
            <a:lvl4pPr marL="1600200" indent="-228600">
              <a:spcBef>
                <a:spcPts val="1400"/>
              </a:spcBef>
              <a:buClr>
                <a:srgbClr val="000000"/>
              </a:buClr>
              <a:buSzPct val="102000"/>
              <a:buFont typeface="Arial" charset="0"/>
              <a:buChar char="-"/>
              <a:defRPr sz="1400">
                <a:solidFill>
                  <a:schemeClr val="tx1"/>
                </a:solidFill>
                <a:latin typeface="Arial" charset="0"/>
                <a:ea typeface="ヒラギノ角ゴ ProN W3" charset="-128"/>
                <a:cs typeface="ヒラギノ角ゴ ProN W3" charset="-128"/>
                <a:sym typeface="Arial" charset="0"/>
              </a:defRPr>
            </a:lvl4pPr>
            <a:lvl5pPr marL="2057400" indent="-228600">
              <a:spcBef>
                <a:spcPts val="1400"/>
              </a:spcBef>
              <a:buClr>
                <a:srgbClr val="000000"/>
              </a:buClr>
              <a:buSzPct val="102000"/>
              <a:buFont typeface="Arial" charset="0"/>
              <a:buChar char="•"/>
              <a:defRPr sz="1000">
                <a:solidFill>
                  <a:schemeClr val="tx1"/>
                </a:solidFill>
                <a:latin typeface="Arial" charset="0"/>
                <a:ea typeface="ヒラギノ角ゴ ProN W3" charset="-128"/>
                <a:cs typeface="ヒラギノ角ゴ ProN W3" charset="-128"/>
                <a:sym typeface="Arial" charset="0"/>
              </a:defRPr>
            </a:lvl5pPr>
            <a:lvl6pPr marL="2514600" indent="-228600" eaLnBrk="0" fontAlgn="base" hangingPunct="0">
              <a:spcBef>
                <a:spcPts val="1400"/>
              </a:spcBef>
              <a:spcAft>
                <a:spcPct val="0"/>
              </a:spcAft>
              <a:buClr>
                <a:srgbClr val="000000"/>
              </a:buClr>
              <a:buSzPct val="102000"/>
              <a:buFont typeface="Arial" charset="0"/>
              <a:buChar char="•"/>
              <a:defRPr sz="1000">
                <a:solidFill>
                  <a:schemeClr val="tx1"/>
                </a:solidFill>
                <a:latin typeface="Arial" charset="0"/>
                <a:ea typeface="ヒラギノ角ゴ ProN W3" charset="-128"/>
                <a:cs typeface="ヒラギノ角ゴ ProN W3" charset="-128"/>
                <a:sym typeface="Arial" charset="0"/>
              </a:defRPr>
            </a:lvl6pPr>
            <a:lvl7pPr marL="2971800" indent="-228600" eaLnBrk="0" fontAlgn="base" hangingPunct="0">
              <a:spcBef>
                <a:spcPts val="1400"/>
              </a:spcBef>
              <a:spcAft>
                <a:spcPct val="0"/>
              </a:spcAft>
              <a:buClr>
                <a:srgbClr val="000000"/>
              </a:buClr>
              <a:buSzPct val="102000"/>
              <a:buFont typeface="Arial" charset="0"/>
              <a:buChar char="•"/>
              <a:defRPr sz="1000">
                <a:solidFill>
                  <a:schemeClr val="tx1"/>
                </a:solidFill>
                <a:latin typeface="Arial" charset="0"/>
                <a:ea typeface="ヒラギノ角ゴ ProN W3" charset="-128"/>
                <a:cs typeface="ヒラギノ角ゴ ProN W3" charset="-128"/>
                <a:sym typeface="Arial" charset="0"/>
              </a:defRPr>
            </a:lvl7pPr>
            <a:lvl8pPr marL="3429000" indent="-228600" eaLnBrk="0" fontAlgn="base" hangingPunct="0">
              <a:spcBef>
                <a:spcPts val="1400"/>
              </a:spcBef>
              <a:spcAft>
                <a:spcPct val="0"/>
              </a:spcAft>
              <a:buClr>
                <a:srgbClr val="000000"/>
              </a:buClr>
              <a:buSzPct val="102000"/>
              <a:buFont typeface="Arial" charset="0"/>
              <a:buChar char="•"/>
              <a:defRPr sz="1000">
                <a:solidFill>
                  <a:schemeClr val="tx1"/>
                </a:solidFill>
                <a:latin typeface="Arial" charset="0"/>
                <a:ea typeface="ヒラギノ角ゴ ProN W3" charset="-128"/>
                <a:cs typeface="ヒラギノ角ゴ ProN W3" charset="-128"/>
                <a:sym typeface="Arial" charset="0"/>
              </a:defRPr>
            </a:lvl8pPr>
            <a:lvl9pPr marL="3886200" indent="-228600" eaLnBrk="0" fontAlgn="base" hangingPunct="0">
              <a:spcBef>
                <a:spcPts val="1400"/>
              </a:spcBef>
              <a:spcAft>
                <a:spcPct val="0"/>
              </a:spcAft>
              <a:buClr>
                <a:srgbClr val="000000"/>
              </a:buClr>
              <a:buSzPct val="102000"/>
              <a:buFont typeface="Arial" charset="0"/>
              <a:buChar char="•"/>
              <a:defRPr sz="1000">
                <a:solidFill>
                  <a:schemeClr val="tx1"/>
                </a:solidFill>
                <a:latin typeface="Arial" charset="0"/>
                <a:ea typeface="ヒラギノ角ゴ ProN W3" charset="-128"/>
                <a:cs typeface="ヒラギノ角ゴ ProN W3" charset="-128"/>
                <a:sym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en-US" altLang="en-US" sz="4400">
                <a:ea typeface="ヒラギノ角ゴ ProN W3" charset="-128"/>
                <a:cs typeface="ヒラギノ角ゴ ProN W3" charset="-128"/>
              </a:rPr>
              <a:t>Check</a:t>
            </a:r>
          </a:p>
        </p:txBody>
      </p:sp>
      <p:sp>
        <p:nvSpPr>
          <p:cNvPr id="25602" name="Rectangle 2"/>
          <p:cNvSpPr>
            <a:spLocks/>
          </p:cNvSpPr>
          <p:nvPr/>
        </p:nvSpPr>
        <p:spPr bwMode="auto">
          <a:xfrm>
            <a:off x="8767763" y="7535763"/>
            <a:ext cx="1181100" cy="669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>
            <a:lvl1pPr>
              <a:spcBef>
                <a:spcPts val="1400"/>
              </a:spcBef>
              <a:defRPr sz="2800">
                <a:solidFill>
                  <a:schemeClr val="tx1"/>
                </a:solidFill>
                <a:latin typeface="Arial Bold" charset="0"/>
                <a:ea typeface="ヒラギノ角ゴ ProN W6" charset="-128"/>
                <a:cs typeface="ヒラギノ角ゴ ProN W6" charset="-128"/>
                <a:sym typeface="Arial Bold" charset="0"/>
              </a:defRPr>
            </a:lvl1pPr>
            <a:lvl2pPr marL="742950" indent="-285750">
              <a:spcBef>
                <a:spcPts val="1400"/>
              </a:spcBef>
              <a:buClr>
                <a:srgbClr val="A52832"/>
              </a:buClr>
              <a:buSzPct val="102000"/>
              <a:buFont typeface="Lucida Grande" charset="0"/>
              <a:buChar char="‣"/>
              <a:defRPr sz="2400">
                <a:solidFill>
                  <a:schemeClr val="tx1"/>
                </a:solidFill>
                <a:latin typeface="Arial" charset="0"/>
                <a:ea typeface="ヒラギノ角ゴ ProN W3" charset="-128"/>
                <a:cs typeface="ヒラギノ角ゴ ProN W3" charset="-128"/>
                <a:sym typeface="Arial" charset="0"/>
              </a:defRPr>
            </a:lvl2pPr>
            <a:lvl3pPr marL="1143000" indent="-228600">
              <a:spcBef>
                <a:spcPts val="1400"/>
              </a:spcBef>
              <a:buSzPct val="102000"/>
              <a:buFont typeface="Thonburi" charset="-34"/>
              <a:buChar char="๏"/>
              <a:defRPr sz="2000">
                <a:solidFill>
                  <a:schemeClr val="tx1"/>
                </a:solidFill>
                <a:latin typeface="Arial" charset="0"/>
                <a:ea typeface="ヒラギノ角ゴ ProN W3" charset="-128"/>
                <a:cs typeface="ヒラギノ角ゴ ProN W3" charset="-128"/>
                <a:sym typeface="Arial" charset="0"/>
              </a:defRPr>
            </a:lvl3pPr>
            <a:lvl4pPr marL="1600200" indent="-228600">
              <a:spcBef>
                <a:spcPts val="1400"/>
              </a:spcBef>
              <a:buClr>
                <a:srgbClr val="000000"/>
              </a:buClr>
              <a:buSzPct val="102000"/>
              <a:buFont typeface="Arial" charset="0"/>
              <a:buChar char="-"/>
              <a:defRPr sz="1400">
                <a:solidFill>
                  <a:schemeClr val="tx1"/>
                </a:solidFill>
                <a:latin typeface="Arial" charset="0"/>
                <a:ea typeface="ヒラギノ角ゴ ProN W3" charset="-128"/>
                <a:cs typeface="ヒラギノ角ゴ ProN W3" charset="-128"/>
                <a:sym typeface="Arial" charset="0"/>
              </a:defRPr>
            </a:lvl4pPr>
            <a:lvl5pPr marL="2057400" indent="-228600">
              <a:spcBef>
                <a:spcPts val="1400"/>
              </a:spcBef>
              <a:buClr>
                <a:srgbClr val="000000"/>
              </a:buClr>
              <a:buSzPct val="102000"/>
              <a:buFont typeface="Arial" charset="0"/>
              <a:buChar char="•"/>
              <a:defRPr sz="1000">
                <a:solidFill>
                  <a:schemeClr val="tx1"/>
                </a:solidFill>
                <a:latin typeface="Arial" charset="0"/>
                <a:ea typeface="ヒラギノ角ゴ ProN W3" charset="-128"/>
                <a:cs typeface="ヒラギノ角ゴ ProN W3" charset="-128"/>
                <a:sym typeface="Arial" charset="0"/>
              </a:defRPr>
            </a:lvl5pPr>
            <a:lvl6pPr marL="2514600" indent="-228600" eaLnBrk="0" fontAlgn="base" hangingPunct="0">
              <a:spcBef>
                <a:spcPts val="1400"/>
              </a:spcBef>
              <a:spcAft>
                <a:spcPct val="0"/>
              </a:spcAft>
              <a:buClr>
                <a:srgbClr val="000000"/>
              </a:buClr>
              <a:buSzPct val="102000"/>
              <a:buFont typeface="Arial" charset="0"/>
              <a:buChar char="•"/>
              <a:defRPr sz="1000">
                <a:solidFill>
                  <a:schemeClr val="tx1"/>
                </a:solidFill>
                <a:latin typeface="Arial" charset="0"/>
                <a:ea typeface="ヒラギノ角ゴ ProN W3" charset="-128"/>
                <a:cs typeface="ヒラギノ角ゴ ProN W3" charset="-128"/>
                <a:sym typeface="Arial" charset="0"/>
              </a:defRPr>
            </a:lvl6pPr>
            <a:lvl7pPr marL="2971800" indent="-228600" eaLnBrk="0" fontAlgn="base" hangingPunct="0">
              <a:spcBef>
                <a:spcPts val="1400"/>
              </a:spcBef>
              <a:spcAft>
                <a:spcPct val="0"/>
              </a:spcAft>
              <a:buClr>
                <a:srgbClr val="000000"/>
              </a:buClr>
              <a:buSzPct val="102000"/>
              <a:buFont typeface="Arial" charset="0"/>
              <a:buChar char="•"/>
              <a:defRPr sz="1000">
                <a:solidFill>
                  <a:schemeClr val="tx1"/>
                </a:solidFill>
                <a:latin typeface="Arial" charset="0"/>
                <a:ea typeface="ヒラギノ角ゴ ProN W3" charset="-128"/>
                <a:cs typeface="ヒラギノ角ゴ ProN W3" charset="-128"/>
                <a:sym typeface="Arial" charset="0"/>
              </a:defRPr>
            </a:lvl7pPr>
            <a:lvl8pPr marL="3429000" indent="-228600" eaLnBrk="0" fontAlgn="base" hangingPunct="0">
              <a:spcBef>
                <a:spcPts val="1400"/>
              </a:spcBef>
              <a:spcAft>
                <a:spcPct val="0"/>
              </a:spcAft>
              <a:buClr>
                <a:srgbClr val="000000"/>
              </a:buClr>
              <a:buSzPct val="102000"/>
              <a:buFont typeface="Arial" charset="0"/>
              <a:buChar char="•"/>
              <a:defRPr sz="1000">
                <a:solidFill>
                  <a:schemeClr val="tx1"/>
                </a:solidFill>
                <a:latin typeface="Arial" charset="0"/>
                <a:ea typeface="ヒラギノ角ゴ ProN W3" charset="-128"/>
                <a:cs typeface="ヒラギノ角ゴ ProN W3" charset="-128"/>
                <a:sym typeface="Arial" charset="0"/>
              </a:defRPr>
            </a:lvl8pPr>
            <a:lvl9pPr marL="3886200" indent="-228600" eaLnBrk="0" fontAlgn="base" hangingPunct="0">
              <a:spcBef>
                <a:spcPts val="1400"/>
              </a:spcBef>
              <a:spcAft>
                <a:spcPct val="0"/>
              </a:spcAft>
              <a:buClr>
                <a:srgbClr val="000000"/>
              </a:buClr>
              <a:buSzPct val="102000"/>
              <a:buFont typeface="Arial" charset="0"/>
              <a:buChar char="•"/>
              <a:defRPr sz="1000">
                <a:solidFill>
                  <a:schemeClr val="tx1"/>
                </a:solidFill>
                <a:latin typeface="Arial" charset="0"/>
                <a:ea typeface="ヒラギノ角ゴ ProN W3" charset="-128"/>
                <a:cs typeface="ヒラギノ角ゴ ProN W3" charset="-128"/>
                <a:sym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en-US" altLang="en-US" sz="4400">
                <a:ea typeface="ヒラギノ角ゴ ProN W3" charset="-128"/>
                <a:cs typeface="ヒラギノ角ゴ ProN W3" charset="-128"/>
              </a:rPr>
              <a:t>Plan</a:t>
            </a:r>
          </a:p>
        </p:txBody>
      </p:sp>
      <p:sp>
        <p:nvSpPr>
          <p:cNvPr id="25603" name="Rectangle 3"/>
          <p:cNvSpPr>
            <a:spLocks/>
          </p:cNvSpPr>
          <p:nvPr/>
        </p:nvSpPr>
        <p:spPr bwMode="auto">
          <a:xfrm>
            <a:off x="3106738" y="7535763"/>
            <a:ext cx="744537" cy="669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>
            <a:lvl1pPr>
              <a:spcBef>
                <a:spcPts val="1400"/>
              </a:spcBef>
              <a:defRPr sz="2800">
                <a:solidFill>
                  <a:schemeClr val="tx1"/>
                </a:solidFill>
                <a:latin typeface="Arial Bold" charset="0"/>
                <a:ea typeface="ヒラギノ角ゴ ProN W6" charset="-128"/>
                <a:cs typeface="ヒラギノ角ゴ ProN W6" charset="-128"/>
                <a:sym typeface="Arial Bold" charset="0"/>
              </a:defRPr>
            </a:lvl1pPr>
            <a:lvl2pPr marL="742950" indent="-285750">
              <a:spcBef>
                <a:spcPts val="1400"/>
              </a:spcBef>
              <a:buClr>
                <a:srgbClr val="A52832"/>
              </a:buClr>
              <a:buSzPct val="102000"/>
              <a:buFont typeface="Lucida Grande" charset="0"/>
              <a:buChar char="‣"/>
              <a:defRPr sz="2400">
                <a:solidFill>
                  <a:schemeClr val="tx1"/>
                </a:solidFill>
                <a:latin typeface="Arial" charset="0"/>
                <a:ea typeface="ヒラギノ角ゴ ProN W3" charset="-128"/>
                <a:cs typeface="ヒラギノ角ゴ ProN W3" charset="-128"/>
                <a:sym typeface="Arial" charset="0"/>
              </a:defRPr>
            </a:lvl2pPr>
            <a:lvl3pPr marL="1143000" indent="-228600">
              <a:spcBef>
                <a:spcPts val="1400"/>
              </a:spcBef>
              <a:buSzPct val="102000"/>
              <a:buFont typeface="Thonburi" charset="-34"/>
              <a:buChar char="๏"/>
              <a:defRPr sz="2000">
                <a:solidFill>
                  <a:schemeClr val="tx1"/>
                </a:solidFill>
                <a:latin typeface="Arial" charset="0"/>
                <a:ea typeface="ヒラギノ角ゴ ProN W3" charset="-128"/>
                <a:cs typeface="ヒラギノ角ゴ ProN W3" charset="-128"/>
                <a:sym typeface="Arial" charset="0"/>
              </a:defRPr>
            </a:lvl3pPr>
            <a:lvl4pPr marL="1600200" indent="-228600">
              <a:spcBef>
                <a:spcPts val="1400"/>
              </a:spcBef>
              <a:buClr>
                <a:srgbClr val="000000"/>
              </a:buClr>
              <a:buSzPct val="102000"/>
              <a:buFont typeface="Arial" charset="0"/>
              <a:buChar char="-"/>
              <a:defRPr sz="1400">
                <a:solidFill>
                  <a:schemeClr val="tx1"/>
                </a:solidFill>
                <a:latin typeface="Arial" charset="0"/>
                <a:ea typeface="ヒラギノ角ゴ ProN W3" charset="-128"/>
                <a:cs typeface="ヒラギノ角ゴ ProN W3" charset="-128"/>
                <a:sym typeface="Arial" charset="0"/>
              </a:defRPr>
            </a:lvl4pPr>
            <a:lvl5pPr marL="2057400" indent="-228600">
              <a:spcBef>
                <a:spcPts val="1400"/>
              </a:spcBef>
              <a:buClr>
                <a:srgbClr val="000000"/>
              </a:buClr>
              <a:buSzPct val="102000"/>
              <a:buFont typeface="Arial" charset="0"/>
              <a:buChar char="•"/>
              <a:defRPr sz="1000">
                <a:solidFill>
                  <a:schemeClr val="tx1"/>
                </a:solidFill>
                <a:latin typeface="Arial" charset="0"/>
                <a:ea typeface="ヒラギノ角ゴ ProN W3" charset="-128"/>
                <a:cs typeface="ヒラギノ角ゴ ProN W3" charset="-128"/>
                <a:sym typeface="Arial" charset="0"/>
              </a:defRPr>
            </a:lvl5pPr>
            <a:lvl6pPr marL="2514600" indent="-228600" eaLnBrk="0" fontAlgn="base" hangingPunct="0">
              <a:spcBef>
                <a:spcPts val="1400"/>
              </a:spcBef>
              <a:spcAft>
                <a:spcPct val="0"/>
              </a:spcAft>
              <a:buClr>
                <a:srgbClr val="000000"/>
              </a:buClr>
              <a:buSzPct val="102000"/>
              <a:buFont typeface="Arial" charset="0"/>
              <a:buChar char="•"/>
              <a:defRPr sz="1000">
                <a:solidFill>
                  <a:schemeClr val="tx1"/>
                </a:solidFill>
                <a:latin typeface="Arial" charset="0"/>
                <a:ea typeface="ヒラギノ角ゴ ProN W3" charset="-128"/>
                <a:cs typeface="ヒラギノ角ゴ ProN W3" charset="-128"/>
                <a:sym typeface="Arial" charset="0"/>
              </a:defRPr>
            </a:lvl6pPr>
            <a:lvl7pPr marL="2971800" indent="-228600" eaLnBrk="0" fontAlgn="base" hangingPunct="0">
              <a:spcBef>
                <a:spcPts val="1400"/>
              </a:spcBef>
              <a:spcAft>
                <a:spcPct val="0"/>
              </a:spcAft>
              <a:buClr>
                <a:srgbClr val="000000"/>
              </a:buClr>
              <a:buSzPct val="102000"/>
              <a:buFont typeface="Arial" charset="0"/>
              <a:buChar char="•"/>
              <a:defRPr sz="1000">
                <a:solidFill>
                  <a:schemeClr val="tx1"/>
                </a:solidFill>
                <a:latin typeface="Arial" charset="0"/>
                <a:ea typeface="ヒラギノ角ゴ ProN W3" charset="-128"/>
                <a:cs typeface="ヒラギノ角ゴ ProN W3" charset="-128"/>
                <a:sym typeface="Arial" charset="0"/>
              </a:defRPr>
            </a:lvl7pPr>
            <a:lvl8pPr marL="3429000" indent="-228600" eaLnBrk="0" fontAlgn="base" hangingPunct="0">
              <a:spcBef>
                <a:spcPts val="1400"/>
              </a:spcBef>
              <a:spcAft>
                <a:spcPct val="0"/>
              </a:spcAft>
              <a:buClr>
                <a:srgbClr val="000000"/>
              </a:buClr>
              <a:buSzPct val="102000"/>
              <a:buFont typeface="Arial" charset="0"/>
              <a:buChar char="•"/>
              <a:defRPr sz="1000">
                <a:solidFill>
                  <a:schemeClr val="tx1"/>
                </a:solidFill>
                <a:latin typeface="Arial" charset="0"/>
                <a:ea typeface="ヒラギノ角ゴ ProN W3" charset="-128"/>
                <a:cs typeface="ヒラギノ角ゴ ProN W3" charset="-128"/>
                <a:sym typeface="Arial" charset="0"/>
              </a:defRPr>
            </a:lvl8pPr>
            <a:lvl9pPr marL="3886200" indent="-228600" eaLnBrk="0" fontAlgn="base" hangingPunct="0">
              <a:spcBef>
                <a:spcPts val="1400"/>
              </a:spcBef>
              <a:spcAft>
                <a:spcPct val="0"/>
              </a:spcAft>
              <a:buClr>
                <a:srgbClr val="000000"/>
              </a:buClr>
              <a:buSzPct val="102000"/>
              <a:buFont typeface="Arial" charset="0"/>
              <a:buChar char="•"/>
              <a:defRPr sz="1000">
                <a:solidFill>
                  <a:schemeClr val="tx1"/>
                </a:solidFill>
                <a:latin typeface="Arial" charset="0"/>
                <a:ea typeface="ヒラギノ角ゴ ProN W3" charset="-128"/>
                <a:cs typeface="ヒラギノ角ゴ ProN W3" charset="-128"/>
                <a:sym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en-US" altLang="en-US" sz="4400">
                <a:ea typeface="ヒラギノ角ゴ ProN W3" charset="-128"/>
                <a:cs typeface="ヒラギノ角ゴ ProN W3" charset="-128"/>
              </a:rPr>
              <a:t>Do</a:t>
            </a:r>
          </a:p>
        </p:txBody>
      </p:sp>
      <p:sp>
        <p:nvSpPr>
          <p:cNvPr id="25604" name="Line 4"/>
          <p:cNvSpPr>
            <a:spLocks noChangeShapeType="1"/>
          </p:cNvSpPr>
          <p:nvPr/>
        </p:nvSpPr>
        <p:spPr bwMode="auto">
          <a:xfrm rot="10800000" flipH="1">
            <a:off x="3898900" y="4829076"/>
            <a:ext cx="2386013" cy="2919412"/>
          </a:xfrm>
          <a:prstGeom prst="line">
            <a:avLst/>
          </a:prstGeom>
          <a:noFill/>
          <a:ln w="127000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/>
          <a:lstStyle/>
          <a:p>
            <a:endParaRPr lang="en-GB"/>
          </a:p>
        </p:txBody>
      </p:sp>
      <p:sp>
        <p:nvSpPr>
          <p:cNvPr id="25605" name="Line 5"/>
          <p:cNvSpPr>
            <a:spLocks noChangeShapeType="1"/>
          </p:cNvSpPr>
          <p:nvPr/>
        </p:nvSpPr>
        <p:spPr bwMode="auto">
          <a:xfrm>
            <a:off x="6502400" y="4930676"/>
            <a:ext cx="2171700" cy="2817812"/>
          </a:xfrm>
          <a:prstGeom prst="line">
            <a:avLst/>
          </a:prstGeom>
          <a:noFill/>
          <a:ln w="127000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/>
          <a:lstStyle/>
          <a:p>
            <a:endParaRPr lang="en-GB"/>
          </a:p>
        </p:txBody>
      </p:sp>
      <p:sp>
        <p:nvSpPr>
          <p:cNvPr id="25606" name="Line 6"/>
          <p:cNvSpPr>
            <a:spLocks noChangeShapeType="1"/>
          </p:cNvSpPr>
          <p:nvPr/>
        </p:nvSpPr>
        <p:spPr bwMode="auto">
          <a:xfrm flipH="1">
            <a:off x="4229100" y="8080276"/>
            <a:ext cx="4014788" cy="0"/>
          </a:xfrm>
          <a:prstGeom prst="line">
            <a:avLst/>
          </a:prstGeom>
          <a:noFill/>
          <a:ln w="127000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/>
          <a:lstStyle/>
          <a:p>
            <a:endParaRPr lang="en-GB"/>
          </a:p>
        </p:txBody>
      </p:sp>
      <p:sp>
        <p:nvSpPr>
          <p:cNvPr id="25607" name="Rectangle 7"/>
          <p:cNvSpPr>
            <a:spLocks/>
          </p:cNvSpPr>
          <p:nvPr/>
        </p:nvSpPr>
        <p:spPr bwMode="auto">
          <a:xfrm>
            <a:off x="319088" y="1492424"/>
            <a:ext cx="12355512" cy="147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 marL="544513" indent="-544513">
              <a:spcBef>
                <a:spcPts val="1400"/>
              </a:spcBef>
              <a:defRPr sz="2800">
                <a:solidFill>
                  <a:schemeClr val="tx1"/>
                </a:solidFill>
                <a:latin typeface="Arial Bold" charset="0"/>
                <a:ea typeface="ヒラギノ角ゴ ProN W6" charset="-128"/>
                <a:cs typeface="ヒラギノ角ゴ ProN W6" charset="-128"/>
                <a:sym typeface="Arial Bold" charset="0"/>
              </a:defRPr>
            </a:lvl1pPr>
            <a:lvl2pPr marL="742950" indent="-285750">
              <a:spcBef>
                <a:spcPts val="1400"/>
              </a:spcBef>
              <a:buClr>
                <a:srgbClr val="A52832"/>
              </a:buClr>
              <a:buSzPct val="102000"/>
              <a:buFont typeface="Lucida Grande" charset="0"/>
              <a:buChar char="‣"/>
              <a:defRPr sz="2400">
                <a:solidFill>
                  <a:schemeClr val="tx1"/>
                </a:solidFill>
                <a:latin typeface="Arial" charset="0"/>
                <a:ea typeface="ヒラギノ角ゴ ProN W3" charset="-128"/>
                <a:cs typeface="ヒラギノ角ゴ ProN W3" charset="-128"/>
                <a:sym typeface="Arial" charset="0"/>
              </a:defRPr>
            </a:lvl2pPr>
            <a:lvl3pPr marL="1143000" indent="-228600">
              <a:spcBef>
                <a:spcPts val="1400"/>
              </a:spcBef>
              <a:buSzPct val="102000"/>
              <a:buFont typeface="Thonburi" charset="-34"/>
              <a:buChar char="๏"/>
              <a:defRPr sz="2000">
                <a:solidFill>
                  <a:schemeClr val="tx1"/>
                </a:solidFill>
                <a:latin typeface="Arial" charset="0"/>
                <a:ea typeface="ヒラギノ角ゴ ProN W3" charset="-128"/>
                <a:cs typeface="ヒラギノ角ゴ ProN W3" charset="-128"/>
                <a:sym typeface="Arial" charset="0"/>
              </a:defRPr>
            </a:lvl3pPr>
            <a:lvl4pPr marL="1600200" indent="-228600">
              <a:spcBef>
                <a:spcPts val="1400"/>
              </a:spcBef>
              <a:buClr>
                <a:srgbClr val="000000"/>
              </a:buClr>
              <a:buSzPct val="102000"/>
              <a:buFont typeface="Arial" charset="0"/>
              <a:buChar char="-"/>
              <a:defRPr sz="1400">
                <a:solidFill>
                  <a:schemeClr val="tx1"/>
                </a:solidFill>
                <a:latin typeface="Arial" charset="0"/>
                <a:ea typeface="ヒラギノ角ゴ ProN W3" charset="-128"/>
                <a:cs typeface="ヒラギノ角ゴ ProN W3" charset="-128"/>
                <a:sym typeface="Arial" charset="0"/>
              </a:defRPr>
            </a:lvl4pPr>
            <a:lvl5pPr marL="2057400" indent="-228600">
              <a:spcBef>
                <a:spcPts val="1400"/>
              </a:spcBef>
              <a:buClr>
                <a:srgbClr val="000000"/>
              </a:buClr>
              <a:buSzPct val="102000"/>
              <a:buFont typeface="Arial" charset="0"/>
              <a:buChar char="•"/>
              <a:defRPr sz="1000">
                <a:solidFill>
                  <a:schemeClr val="tx1"/>
                </a:solidFill>
                <a:latin typeface="Arial" charset="0"/>
                <a:ea typeface="ヒラギノ角ゴ ProN W3" charset="-128"/>
                <a:cs typeface="ヒラギノ角ゴ ProN W3" charset="-128"/>
                <a:sym typeface="Arial" charset="0"/>
              </a:defRPr>
            </a:lvl5pPr>
            <a:lvl6pPr marL="2514600" indent="-228600" eaLnBrk="0" fontAlgn="base" hangingPunct="0">
              <a:spcBef>
                <a:spcPts val="1400"/>
              </a:spcBef>
              <a:spcAft>
                <a:spcPct val="0"/>
              </a:spcAft>
              <a:buClr>
                <a:srgbClr val="000000"/>
              </a:buClr>
              <a:buSzPct val="102000"/>
              <a:buFont typeface="Arial" charset="0"/>
              <a:buChar char="•"/>
              <a:defRPr sz="1000">
                <a:solidFill>
                  <a:schemeClr val="tx1"/>
                </a:solidFill>
                <a:latin typeface="Arial" charset="0"/>
                <a:ea typeface="ヒラギノ角ゴ ProN W3" charset="-128"/>
                <a:cs typeface="ヒラギノ角ゴ ProN W3" charset="-128"/>
                <a:sym typeface="Arial" charset="0"/>
              </a:defRPr>
            </a:lvl6pPr>
            <a:lvl7pPr marL="2971800" indent="-228600" eaLnBrk="0" fontAlgn="base" hangingPunct="0">
              <a:spcBef>
                <a:spcPts val="1400"/>
              </a:spcBef>
              <a:spcAft>
                <a:spcPct val="0"/>
              </a:spcAft>
              <a:buClr>
                <a:srgbClr val="000000"/>
              </a:buClr>
              <a:buSzPct val="102000"/>
              <a:buFont typeface="Arial" charset="0"/>
              <a:buChar char="•"/>
              <a:defRPr sz="1000">
                <a:solidFill>
                  <a:schemeClr val="tx1"/>
                </a:solidFill>
                <a:latin typeface="Arial" charset="0"/>
                <a:ea typeface="ヒラギノ角ゴ ProN W3" charset="-128"/>
                <a:cs typeface="ヒラギノ角ゴ ProN W3" charset="-128"/>
                <a:sym typeface="Arial" charset="0"/>
              </a:defRPr>
            </a:lvl7pPr>
            <a:lvl8pPr marL="3429000" indent="-228600" eaLnBrk="0" fontAlgn="base" hangingPunct="0">
              <a:spcBef>
                <a:spcPts val="1400"/>
              </a:spcBef>
              <a:spcAft>
                <a:spcPct val="0"/>
              </a:spcAft>
              <a:buClr>
                <a:srgbClr val="000000"/>
              </a:buClr>
              <a:buSzPct val="102000"/>
              <a:buFont typeface="Arial" charset="0"/>
              <a:buChar char="•"/>
              <a:defRPr sz="1000">
                <a:solidFill>
                  <a:schemeClr val="tx1"/>
                </a:solidFill>
                <a:latin typeface="Arial" charset="0"/>
                <a:ea typeface="ヒラギノ角ゴ ProN W3" charset="-128"/>
                <a:cs typeface="ヒラギノ角ゴ ProN W3" charset="-128"/>
                <a:sym typeface="Arial" charset="0"/>
              </a:defRPr>
            </a:lvl8pPr>
            <a:lvl9pPr marL="3886200" indent="-228600" eaLnBrk="0" fontAlgn="base" hangingPunct="0">
              <a:spcBef>
                <a:spcPts val="1400"/>
              </a:spcBef>
              <a:spcAft>
                <a:spcPct val="0"/>
              </a:spcAft>
              <a:buClr>
                <a:srgbClr val="000000"/>
              </a:buClr>
              <a:buSzPct val="102000"/>
              <a:buFont typeface="Arial" charset="0"/>
              <a:buChar char="•"/>
              <a:defRPr sz="1000">
                <a:solidFill>
                  <a:schemeClr val="tx1"/>
                </a:solidFill>
                <a:latin typeface="Arial" charset="0"/>
                <a:ea typeface="ヒラギノ角ゴ ProN W3" charset="-128"/>
                <a:cs typeface="ヒラギノ角ゴ ProN W3" charset="-128"/>
                <a:sym typeface="Arial" charset="0"/>
              </a:defRPr>
            </a:lvl9pPr>
          </a:lstStyle>
          <a:p>
            <a:pPr algn="ctr" eaLnBrk="1" hangingPunct="1">
              <a:spcBef>
                <a:spcPts val="913"/>
              </a:spcBef>
            </a:pPr>
            <a:r>
              <a:rPr lang="en-US" altLang="en-US" sz="4800" dirty="0" smtClean="0">
                <a:solidFill>
                  <a:srgbClr val="A52832"/>
                </a:solidFill>
                <a:ea typeface="ヒラギノ角ゴ ProN W3" charset="-128"/>
                <a:cs typeface="ヒラギノ角ゴ ProN W3" charset="-128"/>
              </a:rPr>
              <a:t>Change should be based on knowledge not opinion</a:t>
            </a:r>
            <a:endParaRPr lang="en-US" altLang="en-US" sz="4800" dirty="0">
              <a:solidFill>
                <a:srgbClr val="A52832"/>
              </a:solidFill>
              <a:ea typeface="ヒラギノ角ゴ ProN W3" charset="-128"/>
              <a:cs typeface="ヒラギノ角ゴ ProN W3" charset="-128"/>
            </a:endParaRPr>
          </a:p>
        </p:txBody>
      </p:sp>
      <p:grpSp>
        <p:nvGrpSpPr>
          <p:cNvPr id="2" name="Group 10"/>
          <p:cNvGrpSpPr>
            <a:grpSpLocks/>
          </p:cNvGrpSpPr>
          <p:nvPr/>
        </p:nvGrpSpPr>
        <p:grpSpPr bwMode="auto">
          <a:xfrm>
            <a:off x="7239000" y="2860576"/>
            <a:ext cx="4029075" cy="1498600"/>
            <a:chOff x="0" y="0"/>
            <a:chExt cx="2538" cy="945"/>
          </a:xfrm>
        </p:grpSpPr>
        <p:sp>
          <p:nvSpPr>
            <p:cNvPr id="25615" name="AutoShape 8"/>
            <p:cNvSpPr>
              <a:spLocks/>
            </p:cNvSpPr>
            <p:nvPr/>
          </p:nvSpPr>
          <p:spPr bwMode="auto">
            <a:xfrm>
              <a:off x="0" y="0"/>
              <a:ext cx="2538" cy="945"/>
            </a:xfrm>
            <a:custGeom>
              <a:avLst/>
              <a:gdLst>
                <a:gd name="T0" fmla="*/ 11 w 21600"/>
                <a:gd name="T1" fmla="*/ 0 h 21600"/>
                <a:gd name="T2" fmla="*/ 6 w 21600"/>
                <a:gd name="T3" fmla="*/ 0 h 21600"/>
                <a:gd name="T4" fmla="*/ 6 w 21600"/>
                <a:gd name="T5" fmla="*/ 1 h 21600"/>
                <a:gd name="T6" fmla="*/ 0 w 21600"/>
                <a:gd name="T7" fmla="*/ 2 h 21600"/>
                <a:gd name="T8" fmla="*/ 6 w 21600"/>
                <a:gd name="T9" fmla="*/ 1 h 21600"/>
                <a:gd name="T10" fmla="*/ 11 w 21600"/>
                <a:gd name="T11" fmla="*/ 2 h 21600"/>
                <a:gd name="T12" fmla="*/ 18 w 21600"/>
                <a:gd name="T13" fmla="*/ 2 h 21600"/>
                <a:gd name="T14" fmla="*/ 30 w 21600"/>
                <a:gd name="T15" fmla="*/ 2 h 21600"/>
                <a:gd name="T16" fmla="*/ 35 w 21600"/>
                <a:gd name="T17" fmla="*/ 1 h 21600"/>
                <a:gd name="T18" fmla="*/ 35 w 21600"/>
                <a:gd name="T19" fmla="*/ 1 h 21600"/>
                <a:gd name="T20" fmla="*/ 35 w 21600"/>
                <a:gd name="T21" fmla="*/ 0 h 21600"/>
                <a:gd name="T22" fmla="*/ 30 w 21600"/>
                <a:gd name="T23" fmla="*/ 0 h 21600"/>
                <a:gd name="T24" fmla="*/ 18 w 21600"/>
                <a:gd name="T25" fmla="*/ 0 h 21600"/>
                <a:gd name="T26" fmla="*/ 11 w 21600"/>
                <a:gd name="T27" fmla="*/ 0 h 21600"/>
                <a:gd name="T28" fmla="*/ 11 w 21600"/>
                <a:gd name="T29" fmla="*/ 0 h 21600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21600"/>
                <a:gd name="T46" fmla="*/ 0 h 21600"/>
                <a:gd name="T47" fmla="*/ 21600 w 21600"/>
                <a:gd name="T48" fmla="*/ 21600 h 21600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21600" h="21600">
                  <a:moveTo>
                    <a:pt x="6625" y="0"/>
                  </a:moveTo>
                  <a:cubicBezTo>
                    <a:pt x="4971" y="0"/>
                    <a:pt x="3630" y="1527"/>
                    <a:pt x="3630" y="3410"/>
                  </a:cubicBezTo>
                  <a:lnTo>
                    <a:pt x="3630" y="11935"/>
                  </a:lnTo>
                  <a:lnTo>
                    <a:pt x="0" y="21600"/>
                  </a:lnTo>
                  <a:lnTo>
                    <a:pt x="3630" y="17050"/>
                  </a:lnTo>
                  <a:cubicBezTo>
                    <a:pt x="3630" y="18933"/>
                    <a:pt x="4971" y="20460"/>
                    <a:pt x="6625" y="20460"/>
                  </a:cubicBezTo>
                  <a:lnTo>
                    <a:pt x="11117" y="20460"/>
                  </a:lnTo>
                  <a:lnTo>
                    <a:pt x="18605" y="20460"/>
                  </a:lnTo>
                  <a:cubicBezTo>
                    <a:pt x="20259" y="20460"/>
                    <a:pt x="21600" y="18933"/>
                    <a:pt x="21600" y="17050"/>
                  </a:cubicBezTo>
                  <a:lnTo>
                    <a:pt x="21600" y="11935"/>
                  </a:lnTo>
                  <a:lnTo>
                    <a:pt x="21600" y="3410"/>
                  </a:lnTo>
                  <a:cubicBezTo>
                    <a:pt x="21600" y="1527"/>
                    <a:pt x="20259" y="0"/>
                    <a:pt x="18605" y="0"/>
                  </a:cubicBezTo>
                  <a:lnTo>
                    <a:pt x="11117" y="0"/>
                  </a:lnTo>
                  <a:lnTo>
                    <a:pt x="6625" y="0"/>
                  </a:lnTo>
                  <a:close/>
                  <a:moveTo>
                    <a:pt x="6625" y="0"/>
                  </a:moveTo>
                </a:path>
              </a:pathLst>
            </a:cu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GB"/>
            </a:p>
          </p:txBody>
        </p:sp>
        <p:sp>
          <p:nvSpPr>
            <p:cNvPr id="25616" name="Rectangle 9"/>
            <p:cNvSpPr>
              <a:spLocks/>
            </p:cNvSpPr>
            <p:nvPr/>
          </p:nvSpPr>
          <p:spPr bwMode="auto">
            <a:xfrm>
              <a:off x="501" y="224"/>
              <a:ext cx="1960" cy="4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>
              <a:lvl1pPr>
                <a:spcBef>
                  <a:spcPts val="1400"/>
                </a:spcBef>
                <a:defRPr sz="2800">
                  <a:solidFill>
                    <a:schemeClr val="tx1"/>
                  </a:solidFill>
                  <a:latin typeface="Arial Bold" charset="0"/>
                  <a:ea typeface="ヒラギノ角ゴ ProN W6" charset="-128"/>
                  <a:cs typeface="ヒラギノ角ゴ ProN W6" charset="-128"/>
                  <a:sym typeface="Arial Bold" charset="0"/>
                </a:defRPr>
              </a:lvl1pPr>
              <a:lvl2pPr marL="742950" indent="-285750">
                <a:spcBef>
                  <a:spcPts val="1400"/>
                </a:spcBef>
                <a:buClr>
                  <a:srgbClr val="A52832"/>
                </a:buClr>
                <a:buSzPct val="102000"/>
                <a:buFont typeface="Lucida Grande" charset="0"/>
                <a:buChar char="‣"/>
                <a:defRPr sz="2400">
                  <a:solidFill>
                    <a:schemeClr val="tx1"/>
                  </a:solidFill>
                  <a:latin typeface="Arial" charset="0"/>
                  <a:ea typeface="ヒラギノ角ゴ ProN W3" charset="-128"/>
                  <a:cs typeface="ヒラギノ角ゴ ProN W3" charset="-128"/>
                  <a:sym typeface="Arial" charset="0"/>
                </a:defRPr>
              </a:lvl2pPr>
              <a:lvl3pPr marL="1143000" indent="-228600">
                <a:spcBef>
                  <a:spcPts val="1400"/>
                </a:spcBef>
                <a:buSzPct val="102000"/>
                <a:buFont typeface="Thonburi" charset="-34"/>
                <a:buChar char="๏"/>
                <a:defRPr sz="2000">
                  <a:solidFill>
                    <a:schemeClr val="tx1"/>
                  </a:solidFill>
                  <a:latin typeface="Arial" charset="0"/>
                  <a:ea typeface="ヒラギノ角ゴ ProN W3" charset="-128"/>
                  <a:cs typeface="ヒラギノ角ゴ ProN W3" charset="-128"/>
                  <a:sym typeface="Arial" charset="0"/>
                </a:defRPr>
              </a:lvl3pPr>
              <a:lvl4pPr marL="1600200" indent="-228600">
                <a:spcBef>
                  <a:spcPts val="1400"/>
                </a:spcBef>
                <a:buClr>
                  <a:srgbClr val="000000"/>
                </a:buClr>
                <a:buSzPct val="102000"/>
                <a:buFont typeface="Arial" charset="0"/>
                <a:buChar char="-"/>
                <a:defRPr sz="1400">
                  <a:solidFill>
                    <a:schemeClr val="tx1"/>
                  </a:solidFill>
                  <a:latin typeface="Arial" charset="0"/>
                  <a:ea typeface="ヒラギノ角ゴ ProN W3" charset="-128"/>
                  <a:cs typeface="ヒラギノ角ゴ ProN W3" charset="-128"/>
                  <a:sym typeface="Arial" charset="0"/>
                </a:defRPr>
              </a:lvl4pPr>
              <a:lvl5pPr marL="2057400" indent="-228600">
                <a:spcBef>
                  <a:spcPts val="1400"/>
                </a:spcBef>
                <a:buClr>
                  <a:srgbClr val="000000"/>
                </a:buClr>
                <a:buSzPct val="102000"/>
                <a:buFont typeface="Arial" charset="0"/>
                <a:buChar char="•"/>
                <a:defRPr sz="1000">
                  <a:solidFill>
                    <a:schemeClr val="tx1"/>
                  </a:solidFill>
                  <a:latin typeface="Arial" charset="0"/>
                  <a:ea typeface="ヒラギノ角ゴ ProN W3" charset="-128"/>
                  <a:cs typeface="ヒラギノ角ゴ ProN W3" charset="-128"/>
                  <a:sym typeface="Arial" charset="0"/>
                </a:defRPr>
              </a:lvl5pPr>
              <a:lvl6pPr marL="2514600" indent="-228600" eaLnBrk="0" fontAlgn="base" hangingPunct="0">
                <a:spcBef>
                  <a:spcPts val="1400"/>
                </a:spcBef>
                <a:spcAft>
                  <a:spcPct val="0"/>
                </a:spcAft>
                <a:buClr>
                  <a:srgbClr val="000000"/>
                </a:buClr>
                <a:buSzPct val="102000"/>
                <a:buFont typeface="Arial" charset="0"/>
                <a:buChar char="•"/>
                <a:defRPr sz="1000">
                  <a:solidFill>
                    <a:schemeClr val="tx1"/>
                  </a:solidFill>
                  <a:latin typeface="Arial" charset="0"/>
                  <a:ea typeface="ヒラギノ角ゴ ProN W3" charset="-128"/>
                  <a:cs typeface="ヒラギノ角ゴ ProN W3" charset="-128"/>
                  <a:sym typeface="Arial" charset="0"/>
                </a:defRPr>
              </a:lvl6pPr>
              <a:lvl7pPr marL="2971800" indent="-228600" eaLnBrk="0" fontAlgn="base" hangingPunct="0">
                <a:spcBef>
                  <a:spcPts val="1400"/>
                </a:spcBef>
                <a:spcAft>
                  <a:spcPct val="0"/>
                </a:spcAft>
                <a:buClr>
                  <a:srgbClr val="000000"/>
                </a:buClr>
                <a:buSzPct val="102000"/>
                <a:buFont typeface="Arial" charset="0"/>
                <a:buChar char="•"/>
                <a:defRPr sz="1000">
                  <a:solidFill>
                    <a:schemeClr val="tx1"/>
                  </a:solidFill>
                  <a:latin typeface="Arial" charset="0"/>
                  <a:ea typeface="ヒラギノ角ゴ ProN W3" charset="-128"/>
                  <a:cs typeface="ヒラギノ角ゴ ProN W3" charset="-128"/>
                  <a:sym typeface="Arial" charset="0"/>
                </a:defRPr>
              </a:lvl7pPr>
              <a:lvl8pPr marL="3429000" indent="-228600" eaLnBrk="0" fontAlgn="base" hangingPunct="0">
                <a:spcBef>
                  <a:spcPts val="1400"/>
                </a:spcBef>
                <a:spcAft>
                  <a:spcPct val="0"/>
                </a:spcAft>
                <a:buClr>
                  <a:srgbClr val="000000"/>
                </a:buClr>
                <a:buSzPct val="102000"/>
                <a:buFont typeface="Arial" charset="0"/>
                <a:buChar char="•"/>
                <a:defRPr sz="1000">
                  <a:solidFill>
                    <a:schemeClr val="tx1"/>
                  </a:solidFill>
                  <a:latin typeface="Arial" charset="0"/>
                  <a:ea typeface="ヒラギノ角ゴ ProN W3" charset="-128"/>
                  <a:cs typeface="ヒラギノ角ゴ ProN W3" charset="-128"/>
                  <a:sym typeface="Arial" charset="0"/>
                </a:defRPr>
              </a:lvl8pPr>
              <a:lvl9pPr marL="3886200" indent="-228600" eaLnBrk="0" fontAlgn="base" hangingPunct="0">
                <a:spcBef>
                  <a:spcPts val="1400"/>
                </a:spcBef>
                <a:spcAft>
                  <a:spcPct val="0"/>
                </a:spcAft>
                <a:buClr>
                  <a:srgbClr val="000000"/>
                </a:buClr>
                <a:buSzPct val="102000"/>
                <a:buFont typeface="Arial" charset="0"/>
                <a:buChar char="•"/>
                <a:defRPr sz="1000">
                  <a:solidFill>
                    <a:schemeClr val="tx1"/>
                  </a:solidFill>
                  <a:latin typeface="Arial" charset="0"/>
                  <a:ea typeface="ヒラギノ角ゴ ProN W3" charset="-128"/>
                  <a:cs typeface="ヒラギノ角ゴ ProN W3" charset="-128"/>
                  <a:sym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</a:pPr>
              <a:r>
                <a:rPr lang="en-US" altLang="en-US" sz="4200" dirty="0">
                  <a:solidFill>
                    <a:srgbClr val="0000FF"/>
                  </a:solidFill>
                  <a:latin typeface="+mj-lt"/>
                  <a:ea typeface="Gill Sans" charset="0"/>
                  <a:cs typeface="Gill Sans" charset="0"/>
                  <a:sym typeface="Gill Sans" charset="0"/>
                </a:rPr>
                <a:t>Understand</a:t>
              </a:r>
            </a:p>
          </p:txBody>
        </p:sp>
      </p:grpSp>
      <p:grpSp>
        <p:nvGrpSpPr>
          <p:cNvPr id="3" name="Group 13"/>
          <p:cNvGrpSpPr>
            <a:grpSpLocks/>
          </p:cNvGrpSpPr>
          <p:nvPr/>
        </p:nvGrpSpPr>
        <p:grpSpPr bwMode="auto">
          <a:xfrm>
            <a:off x="9309100" y="5472460"/>
            <a:ext cx="3352800" cy="1852612"/>
            <a:chOff x="0" y="0"/>
            <a:chExt cx="2112" cy="1168"/>
          </a:xfrm>
        </p:grpSpPr>
        <p:sp>
          <p:nvSpPr>
            <p:cNvPr id="25613" name="AutoShape 11"/>
            <p:cNvSpPr>
              <a:spLocks/>
            </p:cNvSpPr>
            <p:nvPr/>
          </p:nvSpPr>
          <p:spPr bwMode="auto">
            <a:xfrm>
              <a:off x="0" y="0"/>
              <a:ext cx="2112" cy="1168"/>
            </a:xfrm>
            <a:custGeom>
              <a:avLst/>
              <a:gdLst>
                <a:gd name="T0" fmla="*/ 3 w 21600"/>
                <a:gd name="T1" fmla="*/ 0 h 21600"/>
                <a:gd name="T2" fmla="*/ 0 w 21600"/>
                <a:gd name="T3" fmla="*/ 0 h 21600"/>
                <a:gd name="T4" fmla="*/ 0 w 21600"/>
                <a:gd name="T5" fmla="*/ 2 h 21600"/>
                <a:gd name="T6" fmla="*/ 0 w 21600"/>
                <a:gd name="T7" fmla="*/ 2 h 21600"/>
                <a:gd name="T8" fmla="*/ 3 w 21600"/>
                <a:gd name="T9" fmla="*/ 3 h 21600"/>
                <a:gd name="T10" fmla="*/ 1 w 21600"/>
                <a:gd name="T11" fmla="*/ 3 h 21600"/>
                <a:gd name="T12" fmla="*/ 8 w 21600"/>
                <a:gd name="T13" fmla="*/ 3 h 21600"/>
                <a:gd name="T14" fmla="*/ 17 w 21600"/>
                <a:gd name="T15" fmla="*/ 3 h 21600"/>
                <a:gd name="T16" fmla="*/ 20 w 21600"/>
                <a:gd name="T17" fmla="*/ 2 h 21600"/>
                <a:gd name="T18" fmla="*/ 20 w 21600"/>
                <a:gd name="T19" fmla="*/ 2 h 21600"/>
                <a:gd name="T20" fmla="*/ 20 w 21600"/>
                <a:gd name="T21" fmla="*/ 0 h 21600"/>
                <a:gd name="T22" fmla="*/ 17 w 21600"/>
                <a:gd name="T23" fmla="*/ 0 h 21600"/>
                <a:gd name="T24" fmla="*/ 8 w 21600"/>
                <a:gd name="T25" fmla="*/ 0 h 21600"/>
                <a:gd name="T26" fmla="*/ 3 w 21600"/>
                <a:gd name="T27" fmla="*/ 0 h 21600"/>
                <a:gd name="T28" fmla="*/ 3 w 21600"/>
                <a:gd name="T29" fmla="*/ 0 h 21600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21600"/>
                <a:gd name="T46" fmla="*/ 0 h 21600"/>
                <a:gd name="T47" fmla="*/ 21600 w 21600"/>
                <a:gd name="T48" fmla="*/ 21600 h 21600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21600" h="21600">
                  <a:moveTo>
                    <a:pt x="3600" y="0"/>
                  </a:moveTo>
                  <a:cubicBezTo>
                    <a:pt x="1612" y="0"/>
                    <a:pt x="0" y="1232"/>
                    <a:pt x="0" y="2752"/>
                  </a:cubicBezTo>
                  <a:lnTo>
                    <a:pt x="0" y="9633"/>
                  </a:lnTo>
                  <a:lnTo>
                    <a:pt x="0" y="13761"/>
                  </a:lnTo>
                  <a:cubicBezTo>
                    <a:pt x="0" y="15281"/>
                    <a:pt x="1612" y="16514"/>
                    <a:pt x="3600" y="16514"/>
                  </a:cubicBezTo>
                  <a:lnTo>
                    <a:pt x="1557" y="21600"/>
                  </a:lnTo>
                  <a:lnTo>
                    <a:pt x="9000" y="16514"/>
                  </a:lnTo>
                  <a:lnTo>
                    <a:pt x="18000" y="16514"/>
                  </a:lnTo>
                  <a:cubicBezTo>
                    <a:pt x="19988" y="16514"/>
                    <a:pt x="21600" y="15281"/>
                    <a:pt x="21600" y="13761"/>
                  </a:cubicBezTo>
                  <a:lnTo>
                    <a:pt x="21600" y="9633"/>
                  </a:lnTo>
                  <a:lnTo>
                    <a:pt x="21600" y="2752"/>
                  </a:lnTo>
                  <a:cubicBezTo>
                    <a:pt x="21600" y="1232"/>
                    <a:pt x="19988" y="0"/>
                    <a:pt x="18000" y="0"/>
                  </a:cubicBezTo>
                  <a:lnTo>
                    <a:pt x="9000" y="0"/>
                  </a:lnTo>
                  <a:lnTo>
                    <a:pt x="3600" y="0"/>
                  </a:lnTo>
                  <a:close/>
                  <a:moveTo>
                    <a:pt x="3600" y="0"/>
                  </a:moveTo>
                </a:path>
              </a:pathLst>
            </a:cu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GB"/>
            </a:p>
          </p:txBody>
        </p:sp>
        <p:sp>
          <p:nvSpPr>
            <p:cNvPr id="25614" name="Rectangle 12"/>
            <p:cNvSpPr>
              <a:spLocks/>
            </p:cNvSpPr>
            <p:nvPr/>
          </p:nvSpPr>
          <p:spPr bwMode="auto">
            <a:xfrm>
              <a:off x="77" y="221"/>
              <a:ext cx="1960" cy="4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>
              <a:lvl1pPr>
                <a:spcBef>
                  <a:spcPts val="1400"/>
                </a:spcBef>
                <a:defRPr sz="2800">
                  <a:solidFill>
                    <a:schemeClr val="tx1"/>
                  </a:solidFill>
                  <a:latin typeface="Arial Bold" charset="0"/>
                  <a:ea typeface="ヒラギノ角ゴ ProN W6" charset="-128"/>
                  <a:cs typeface="ヒラギノ角ゴ ProN W6" charset="-128"/>
                  <a:sym typeface="Arial Bold" charset="0"/>
                </a:defRPr>
              </a:lvl1pPr>
              <a:lvl2pPr marL="742950" indent="-285750">
                <a:spcBef>
                  <a:spcPts val="1400"/>
                </a:spcBef>
                <a:buClr>
                  <a:srgbClr val="A52832"/>
                </a:buClr>
                <a:buSzPct val="102000"/>
                <a:buFont typeface="Lucida Grande" charset="0"/>
                <a:buChar char="‣"/>
                <a:defRPr sz="2400">
                  <a:solidFill>
                    <a:schemeClr val="tx1"/>
                  </a:solidFill>
                  <a:latin typeface="Arial" charset="0"/>
                  <a:ea typeface="ヒラギノ角ゴ ProN W3" charset="-128"/>
                  <a:cs typeface="ヒラギノ角ゴ ProN W3" charset="-128"/>
                  <a:sym typeface="Arial" charset="0"/>
                </a:defRPr>
              </a:lvl2pPr>
              <a:lvl3pPr marL="1143000" indent="-228600">
                <a:spcBef>
                  <a:spcPts val="1400"/>
                </a:spcBef>
                <a:buSzPct val="102000"/>
                <a:buFont typeface="Thonburi" charset="-34"/>
                <a:buChar char="๏"/>
                <a:defRPr sz="2000">
                  <a:solidFill>
                    <a:schemeClr val="tx1"/>
                  </a:solidFill>
                  <a:latin typeface="Arial" charset="0"/>
                  <a:ea typeface="ヒラギノ角ゴ ProN W3" charset="-128"/>
                  <a:cs typeface="ヒラギノ角ゴ ProN W3" charset="-128"/>
                  <a:sym typeface="Arial" charset="0"/>
                </a:defRPr>
              </a:lvl3pPr>
              <a:lvl4pPr marL="1600200" indent="-228600">
                <a:spcBef>
                  <a:spcPts val="1400"/>
                </a:spcBef>
                <a:buClr>
                  <a:srgbClr val="000000"/>
                </a:buClr>
                <a:buSzPct val="102000"/>
                <a:buFont typeface="Arial" charset="0"/>
                <a:buChar char="-"/>
                <a:defRPr sz="1400">
                  <a:solidFill>
                    <a:schemeClr val="tx1"/>
                  </a:solidFill>
                  <a:latin typeface="Arial" charset="0"/>
                  <a:ea typeface="ヒラギノ角ゴ ProN W3" charset="-128"/>
                  <a:cs typeface="ヒラギノ角ゴ ProN W3" charset="-128"/>
                  <a:sym typeface="Arial" charset="0"/>
                </a:defRPr>
              </a:lvl4pPr>
              <a:lvl5pPr marL="2057400" indent="-228600">
                <a:spcBef>
                  <a:spcPts val="1400"/>
                </a:spcBef>
                <a:buClr>
                  <a:srgbClr val="000000"/>
                </a:buClr>
                <a:buSzPct val="102000"/>
                <a:buFont typeface="Arial" charset="0"/>
                <a:buChar char="•"/>
                <a:defRPr sz="1000">
                  <a:solidFill>
                    <a:schemeClr val="tx1"/>
                  </a:solidFill>
                  <a:latin typeface="Arial" charset="0"/>
                  <a:ea typeface="ヒラギノ角ゴ ProN W3" charset="-128"/>
                  <a:cs typeface="ヒラギノ角ゴ ProN W3" charset="-128"/>
                  <a:sym typeface="Arial" charset="0"/>
                </a:defRPr>
              </a:lvl5pPr>
              <a:lvl6pPr marL="2514600" indent="-228600" eaLnBrk="0" fontAlgn="base" hangingPunct="0">
                <a:spcBef>
                  <a:spcPts val="1400"/>
                </a:spcBef>
                <a:spcAft>
                  <a:spcPct val="0"/>
                </a:spcAft>
                <a:buClr>
                  <a:srgbClr val="000000"/>
                </a:buClr>
                <a:buSzPct val="102000"/>
                <a:buFont typeface="Arial" charset="0"/>
                <a:buChar char="•"/>
                <a:defRPr sz="1000">
                  <a:solidFill>
                    <a:schemeClr val="tx1"/>
                  </a:solidFill>
                  <a:latin typeface="Arial" charset="0"/>
                  <a:ea typeface="ヒラギノ角ゴ ProN W3" charset="-128"/>
                  <a:cs typeface="ヒラギノ角ゴ ProN W3" charset="-128"/>
                  <a:sym typeface="Arial" charset="0"/>
                </a:defRPr>
              </a:lvl6pPr>
              <a:lvl7pPr marL="2971800" indent="-228600" eaLnBrk="0" fontAlgn="base" hangingPunct="0">
                <a:spcBef>
                  <a:spcPts val="1400"/>
                </a:spcBef>
                <a:spcAft>
                  <a:spcPct val="0"/>
                </a:spcAft>
                <a:buClr>
                  <a:srgbClr val="000000"/>
                </a:buClr>
                <a:buSzPct val="102000"/>
                <a:buFont typeface="Arial" charset="0"/>
                <a:buChar char="•"/>
                <a:defRPr sz="1000">
                  <a:solidFill>
                    <a:schemeClr val="tx1"/>
                  </a:solidFill>
                  <a:latin typeface="Arial" charset="0"/>
                  <a:ea typeface="ヒラギノ角ゴ ProN W3" charset="-128"/>
                  <a:cs typeface="ヒラギノ角ゴ ProN W3" charset="-128"/>
                  <a:sym typeface="Arial" charset="0"/>
                </a:defRPr>
              </a:lvl7pPr>
              <a:lvl8pPr marL="3429000" indent="-228600" eaLnBrk="0" fontAlgn="base" hangingPunct="0">
                <a:spcBef>
                  <a:spcPts val="1400"/>
                </a:spcBef>
                <a:spcAft>
                  <a:spcPct val="0"/>
                </a:spcAft>
                <a:buClr>
                  <a:srgbClr val="000000"/>
                </a:buClr>
                <a:buSzPct val="102000"/>
                <a:buFont typeface="Arial" charset="0"/>
                <a:buChar char="•"/>
                <a:defRPr sz="1000">
                  <a:solidFill>
                    <a:schemeClr val="tx1"/>
                  </a:solidFill>
                  <a:latin typeface="Arial" charset="0"/>
                  <a:ea typeface="ヒラギノ角ゴ ProN W3" charset="-128"/>
                  <a:cs typeface="ヒラギノ角ゴ ProN W3" charset="-128"/>
                  <a:sym typeface="Arial" charset="0"/>
                </a:defRPr>
              </a:lvl8pPr>
              <a:lvl9pPr marL="3886200" indent="-228600" eaLnBrk="0" fontAlgn="base" hangingPunct="0">
                <a:spcBef>
                  <a:spcPts val="1400"/>
                </a:spcBef>
                <a:spcAft>
                  <a:spcPct val="0"/>
                </a:spcAft>
                <a:buClr>
                  <a:srgbClr val="000000"/>
                </a:buClr>
                <a:buSzPct val="102000"/>
                <a:buFont typeface="Arial" charset="0"/>
                <a:buChar char="•"/>
                <a:defRPr sz="1000">
                  <a:solidFill>
                    <a:schemeClr val="tx1"/>
                  </a:solidFill>
                  <a:latin typeface="Arial" charset="0"/>
                  <a:ea typeface="ヒラギノ角ゴ ProN W3" charset="-128"/>
                  <a:cs typeface="ヒラギノ角ゴ ProN W3" charset="-128"/>
                  <a:sym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</a:pPr>
              <a:r>
                <a:rPr lang="en-US" altLang="en-US" sz="4200" dirty="0">
                  <a:solidFill>
                    <a:srgbClr val="0000FF"/>
                  </a:solidFill>
                  <a:latin typeface="+mj-lt"/>
                  <a:ea typeface="Gill Sans" charset="0"/>
                  <a:cs typeface="Gill Sans" charset="0"/>
                  <a:sym typeface="Gill Sans" charset="0"/>
                </a:rPr>
                <a:t>Experiment</a:t>
              </a:r>
            </a:p>
          </p:txBody>
        </p:sp>
      </p:grpSp>
      <p:grpSp>
        <p:nvGrpSpPr>
          <p:cNvPr id="4" name="Group 16"/>
          <p:cNvGrpSpPr>
            <a:grpSpLocks/>
          </p:cNvGrpSpPr>
          <p:nvPr/>
        </p:nvGrpSpPr>
        <p:grpSpPr bwMode="auto">
          <a:xfrm>
            <a:off x="661988" y="5234334"/>
            <a:ext cx="3679825" cy="2090738"/>
            <a:chOff x="0" y="0"/>
            <a:chExt cx="2112" cy="1318"/>
          </a:xfrm>
        </p:grpSpPr>
        <p:sp>
          <p:nvSpPr>
            <p:cNvPr id="25611" name="AutoShape 14"/>
            <p:cNvSpPr>
              <a:spLocks/>
            </p:cNvSpPr>
            <p:nvPr/>
          </p:nvSpPr>
          <p:spPr bwMode="auto">
            <a:xfrm>
              <a:off x="0" y="0"/>
              <a:ext cx="2112" cy="1318"/>
            </a:xfrm>
            <a:custGeom>
              <a:avLst/>
              <a:gdLst>
                <a:gd name="T0" fmla="*/ 3 w 21600"/>
                <a:gd name="T1" fmla="*/ 0 h 21600"/>
                <a:gd name="T2" fmla="*/ 0 w 21600"/>
                <a:gd name="T3" fmla="*/ 1 h 21600"/>
                <a:gd name="T4" fmla="*/ 0 w 21600"/>
                <a:gd name="T5" fmla="*/ 2 h 21600"/>
                <a:gd name="T6" fmla="*/ 0 w 21600"/>
                <a:gd name="T7" fmla="*/ 3 h 21600"/>
                <a:gd name="T8" fmla="*/ 3 w 21600"/>
                <a:gd name="T9" fmla="*/ 3 h 21600"/>
                <a:gd name="T10" fmla="*/ 12 w 21600"/>
                <a:gd name="T11" fmla="*/ 3 h 21600"/>
                <a:gd name="T12" fmla="*/ 17 w 21600"/>
                <a:gd name="T13" fmla="*/ 5 h 21600"/>
                <a:gd name="T14" fmla="*/ 17 w 21600"/>
                <a:gd name="T15" fmla="*/ 3 h 21600"/>
                <a:gd name="T16" fmla="*/ 20 w 21600"/>
                <a:gd name="T17" fmla="*/ 3 h 21600"/>
                <a:gd name="T18" fmla="*/ 20 w 21600"/>
                <a:gd name="T19" fmla="*/ 2 h 21600"/>
                <a:gd name="T20" fmla="*/ 20 w 21600"/>
                <a:gd name="T21" fmla="*/ 1 h 21600"/>
                <a:gd name="T22" fmla="*/ 17 w 21600"/>
                <a:gd name="T23" fmla="*/ 0 h 21600"/>
                <a:gd name="T24" fmla="*/ 12 w 21600"/>
                <a:gd name="T25" fmla="*/ 0 h 21600"/>
                <a:gd name="T26" fmla="*/ 3 w 21600"/>
                <a:gd name="T27" fmla="*/ 0 h 21600"/>
                <a:gd name="T28" fmla="*/ 3 w 21600"/>
                <a:gd name="T29" fmla="*/ 0 h 21600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21600"/>
                <a:gd name="T46" fmla="*/ 0 h 21600"/>
                <a:gd name="T47" fmla="*/ 21600 w 21600"/>
                <a:gd name="T48" fmla="*/ 21600 h 21600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21600" h="21600">
                  <a:moveTo>
                    <a:pt x="3600" y="0"/>
                  </a:moveTo>
                  <a:cubicBezTo>
                    <a:pt x="1612" y="0"/>
                    <a:pt x="0" y="1095"/>
                    <a:pt x="0" y="2447"/>
                  </a:cubicBezTo>
                  <a:lnTo>
                    <a:pt x="0" y="8564"/>
                  </a:lnTo>
                  <a:lnTo>
                    <a:pt x="0" y="12234"/>
                  </a:lnTo>
                  <a:cubicBezTo>
                    <a:pt x="0" y="13585"/>
                    <a:pt x="1612" y="14680"/>
                    <a:pt x="3600" y="14680"/>
                  </a:cubicBezTo>
                  <a:lnTo>
                    <a:pt x="12600" y="14680"/>
                  </a:lnTo>
                  <a:lnTo>
                    <a:pt x="17725" y="21600"/>
                  </a:lnTo>
                  <a:lnTo>
                    <a:pt x="18000" y="14680"/>
                  </a:lnTo>
                  <a:cubicBezTo>
                    <a:pt x="19988" y="14680"/>
                    <a:pt x="21600" y="13585"/>
                    <a:pt x="21600" y="12234"/>
                  </a:cubicBezTo>
                  <a:lnTo>
                    <a:pt x="21600" y="8564"/>
                  </a:lnTo>
                  <a:lnTo>
                    <a:pt x="21600" y="2447"/>
                  </a:lnTo>
                  <a:cubicBezTo>
                    <a:pt x="21600" y="1095"/>
                    <a:pt x="19988" y="0"/>
                    <a:pt x="18000" y="0"/>
                  </a:cubicBezTo>
                  <a:lnTo>
                    <a:pt x="12600" y="0"/>
                  </a:lnTo>
                  <a:lnTo>
                    <a:pt x="3600" y="0"/>
                  </a:lnTo>
                  <a:close/>
                  <a:moveTo>
                    <a:pt x="3600" y="0"/>
                  </a:moveTo>
                </a:path>
              </a:pathLst>
            </a:cu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GB"/>
            </a:p>
          </p:txBody>
        </p:sp>
        <p:sp>
          <p:nvSpPr>
            <p:cNvPr id="25612" name="Rectangle 15"/>
            <p:cNvSpPr>
              <a:spLocks/>
            </p:cNvSpPr>
            <p:nvPr/>
          </p:nvSpPr>
          <p:spPr bwMode="auto">
            <a:xfrm>
              <a:off x="77" y="219"/>
              <a:ext cx="1960" cy="4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>
              <a:lvl1pPr>
                <a:spcBef>
                  <a:spcPts val="1400"/>
                </a:spcBef>
                <a:defRPr sz="2800">
                  <a:solidFill>
                    <a:schemeClr val="tx1"/>
                  </a:solidFill>
                  <a:latin typeface="Arial Bold" charset="0"/>
                  <a:ea typeface="ヒラギノ角ゴ ProN W6" charset="-128"/>
                  <a:cs typeface="ヒラギノ角ゴ ProN W6" charset="-128"/>
                  <a:sym typeface="Arial Bold" charset="0"/>
                </a:defRPr>
              </a:lvl1pPr>
              <a:lvl2pPr marL="742950" indent="-285750">
                <a:spcBef>
                  <a:spcPts val="1400"/>
                </a:spcBef>
                <a:buClr>
                  <a:srgbClr val="A52832"/>
                </a:buClr>
                <a:buSzPct val="102000"/>
                <a:buFont typeface="Lucida Grande" charset="0"/>
                <a:buChar char="‣"/>
                <a:defRPr sz="2400">
                  <a:solidFill>
                    <a:schemeClr val="tx1"/>
                  </a:solidFill>
                  <a:latin typeface="Arial" charset="0"/>
                  <a:ea typeface="ヒラギノ角ゴ ProN W3" charset="-128"/>
                  <a:cs typeface="ヒラギノ角ゴ ProN W3" charset="-128"/>
                  <a:sym typeface="Arial" charset="0"/>
                </a:defRPr>
              </a:lvl2pPr>
              <a:lvl3pPr marL="1143000" indent="-228600">
                <a:spcBef>
                  <a:spcPts val="1400"/>
                </a:spcBef>
                <a:buSzPct val="102000"/>
                <a:buFont typeface="Thonburi" charset="-34"/>
                <a:buChar char="๏"/>
                <a:defRPr sz="2000">
                  <a:solidFill>
                    <a:schemeClr val="tx1"/>
                  </a:solidFill>
                  <a:latin typeface="Arial" charset="0"/>
                  <a:ea typeface="ヒラギノ角ゴ ProN W3" charset="-128"/>
                  <a:cs typeface="ヒラギノ角ゴ ProN W3" charset="-128"/>
                  <a:sym typeface="Arial" charset="0"/>
                </a:defRPr>
              </a:lvl3pPr>
              <a:lvl4pPr marL="1600200" indent="-228600">
                <a:spcBef>
                  <a:spcPts val="1400"/>
                </a:spcBef>
                <a:buClr>
                  <a:srgbClr val="000000"/>
                </a:buClr>
                <a:buSzPct val="102000"/>
                <a:buFont typeface="Arial" charset="0"/>
                <a:buChar char="-"/>
                <a:defRPr sz="1400">
                  <a:solidFill>
                    <a:schemeClr val="tx1"/>
                  </a:solidFill>
                  <a:latin typeface="Arial" charset="0"/>
                  <a:ea typeface="ヒラギノ角ゴ ProN W3" charset="-128"/>
                  <a:cs typeface="ヒラギノ角ゴ ProN W3" charset="-128"/>
                  <a:sym typeface="Arial" charset="0"/>
                </a:defRPr>
              </a:lvl4pPr>
              <a:lvl5pPr marL="2057400" indent="-228600">
                <a:spcBef>
                  <a:spcPts val="1400"/>
                </a:spcBef>
                <a:buClr>
                  <a:srgbClr val="000000"/>
                </a:buClr>
                <a:buSzPct val="102000"/>
                <a:buFont typeface="Arial" charset="0"/>
                <a:buChar char="•"/>
                <a:defRPr sz="1000">
                  <a:solidFill>
                    <a:schemeClr val="tx1"/>
                  </a:solidFill>
                  <a:latin typeface="Arial" charset="0"/>
                  <a:ea typeface="ヒラギノ角ゴ ProN W3" charset="-128"/>
                  <a:cs typeface="ヒラギノ角ゴ ProN W3" charset="-128"/>
                  <a:sym typeface="Arial" charset="0"/>
                </a:defRPr>
              </a:lvl5pPr>
              <a:lvl6pPr marL="2514600" indent="-228600" eaLnBrk="0" fontAlgn="base" hangingPunct="0">
                <a:spcBef>
                  <a:spcPts val="1400"/>
                </a:spcBef>
                <a:spcAft>
                  <a:spcPct val="0"/>
                </a:spcAft>
                <a:buClr>
                  <a:srgbClr val="000000"/>
                </a:buClr>
                <a:buSzPct val="102000"/>
                <a:buFont typeface="Arial" charset="0"/>
                <a:buChar char="•"/>
                <a:defRPr sz="1000">
                  <a:solidFill>
                    <a:schemeClr val="tx1"/>
                  </a:solidFill>
                  <a:latin typeface="Arial" charset="0"/>
                  <a:ea typeface="ヒラギノ角ゴ ProN W3" charset="-128"/>
                  <a:cs typeface="ヒラギノ角ゴ ProN W3" charset="-128"/>
                  <a:sym typeface="Arial" charset="0"/>
                </a:defRPr>
              </a:lvl6pPr>
              <a:lvl7pPr marL="2971800" indent="-228600" eaLnBrk="0" fontAlgn="base" hangingPunct="0">
                <a:spcBef>
                  <a:spcPts val="1400"/>
                </a:spcBef>
                <a:spcAft>
                  <a:spcPct val="0"/>
                </a:spcAft>
                <a:buClr>
                  <a:srgbClr val="000000"/>
                </a:buClr>
                <a:buSzPct val="102000"/>
                <a:buFont typeface="Arial" charset="0"/>
                <a:buChar char="•"/>
                <a:defRPr sz="1000">
                  <a:solidFill>
                    <a:schemeClr val="tx1"/>
                  </a:solidFill>
                  <a:latin typeface="Arial" charset="0"/>
                  <a:ea typeface="ヒラギノ角ゴ ProN W3" charset="-128"/>
                  <a:cs typeface="ヒラギノ角ゴ ProN W3" charset="-128"/>
                  <a:sym typeface="Arial" charset="0"/>
                </a:defRPr>
              </a:lvl7pPr>
              <a:lvl8pPr marL="3429000" indent="-228600" eaLnBrk="0" fontAlgn="base" hangingPunct="0">
                <a:spcBef>
                  <a:spcPts val="1400"/>
                </a:spcBef>
                <a:spcAft>
                  <a:spcPct val="0"/>
                </a:spcAft>
                <a:buClr>
                  <a:srgbClr val="000000"/>
                </a:buClr>
                <a:buSzPct val="102000"/>
                <a:buFont typeface="Arial" charset="0"/>
                <a:buChar char="•"/>
                <a:defRPr sz="1000">
                  <a:solidFill>
                    <a:schemeClr val="tx1"/>
                  </a:solidFill>
                  <a:latin typeface="Arial" charset="0"/>
                  <a:ea typeface="ヒラギノ角ゴ ProN W3" charset="-128"/>
                  <a:cs typeface="ヒラギノ角ゴ ProN W3" charset="-128"/>
                  <a:sym typeface="Arial" charset="0"/>
                </a:defRPr>
              </a:lvl8pPr>
              <a:lvl9pPr marL="3886200" indent="-228600" eaLnBrk="0" fontAlgn="base" hangingPunct="0">
                <a:spcBef>
                  <a:spcPts val="1400"/>
                </a:spcBef>
                <a:spcAft>
                  <a:spcPct val="0"/>
                </a:spcAft>
                <a:buClr>
                  <a:srgbClr val="000000"/>
                </a:buClr>
                <a:buSzPct val="102000"/>
                <a:buFont typeface="Arial" charset="0"/>
                <a:buChar char="•"/>
                <a:defRPr sz="1000">
                  <a:solidFill>
                    <a:schemeClr val="tx1"/>
                  </a:solidFill>
                  <a:latin typeface="Arial" charset="0"/>
                  <a:ea typeface="ヒラギノ角ゴ ProN W3" charset="-128"/>
                  <a:cs typeface="ヒラギノ角ゴ ProN W3" charset="-128"/>
                  <a:sym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</a:pPr>
              <a:r>
                <a:rPr lang="en-US" altLang="en-US" sz="4200" dirty="0">
                  <a:solidFill>
                    <a:srgbClr val="0000FF"/>
                  </a:solidFill>
                  <a:latin typeface="+mj-lt"/>
                  <a:ea typeface="Gill Sans" charset="0"/>
                  <a:cs typeface="Gill Sans" charset="0"/>
                  <a:sym typeface="Gill Sans" charset="0"/>
                </a:rPr>
                <a:t>Make normal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627637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Title 1"/>
          <p:cNvSpPr>
            <a:spLocks noGrp="1"/>
          </p:cNvSpPr>
          <p:nvPr>
            <p:ph type="title"/>
          </p:nvPr>
        </p:nvSpPr>
        <p:spPr>
          <a:xfrm>
            <a:off x="356729" y="1088249"/>
            <a:ext cx="11054080" cy="1408853"/>
          </a:xfrm>
        </p:spPr>
        <p:txBody>
          <a:bodyPr/>
          <a:lstStyle/>
          <a:p>
            <a:pPr>
              <a:defRPr/>
            </a:pPr>
            <a:r>
              <a:rPr lang="en-US" kern="1200" dirty="0" smtClean="0">
                <a:solidFill>
                  <a:srgbClr val="B63B41"/>
                </a:solidFill>
              </a:rPr>
              <a:t>The Long Weekend - Design</a:t>
            </a:r>
            <a:endParaRPr lang="x-none" altLang="x-none" dirty="0"/>
          </a:p>
        </p:txBody>
      </p:sp>
      <p:sp>
        <p:nvSpPr>
          <p:cNvPr id="5122" name="Content Placeholder 2"/>
          <p:cNvSpPr>
            <a:spLocks noGrp="1"/>
          </p:cNvSpPr>
          <p:nvPr>
            <p:ph idx="1"/>
          </p:nvPr>
        </p:nvSpPr>
        <p:spPr>
          <a:xfrm>
            <a:off x="666046" y="2316480"/>
            <a:ext cx="11365653" cy="6655929"/>
          </a:xfrm>
        </p:spPr>
        <p:txBody>
          <a:bodyPr/>
          <a:lstStyle/>
          <a:p>
            <a:pPr marL="456064" indent="-408652" defTabSz="697643">
              <a:lnSpc>
                <a:spcPct val="80000"/>
              </a:lnSpc>
              <a:spcBef>
                <a:spcPts val="1564"/>
              </a:spcBef>
              <a:buClr>
                <a:srgbClr val="000000"/>
              </a:buClr>
            </a:pPr>
            <a:r>
              <a:rPr lang="en-US" altLang="en-US" sz="2560">
                <a:solidFill>
                  <a:srgbClr val="0433FF"/>
                </a:solidFill>
              </a:rPr>
              <a:t>Unlearn - 3 Days</a:t>
            </a:r>
          </a:p>
          <a:p>
            <a:pPr marL="1002438" lvl="1" indent="-408652" defTabSz="697643">
              <a:lnSpc>
                <a:spcPct val="80000"/>
              </a:lnSpc>
              <a:spcBef>
                <a:spcPts val="1564"/>
              </a:spcBef>
              <a:buClr>
                <a:srgbClr val="000000"/>
              </a:buClr>
              <a:buFont typeface="Arial" charset="0"/>
              <a:buChar char="•"/>
            </a:pPr>
            <a:r>
              <a:rPr lang="en-US" altLang="en-US" sz="2560">
                <a:solidFill>
                  <a:srgbClr val="0433FF"/>
                </a:solidFill>
              </a:rPr>
              <a:t>Ask People we are there to support - What Matters</a:t>
            </a:r>
          </a:p>
          <a:p>
            <a:pPr marL="1002438" lvl="1" indent="-408652" defTabSz="697643">
              <a:lnSpc>
                <a:spcPct val="80000"/>
              </a:lnSpc>
              <a:spcBef>
                <a:spcPts val="1564"/>
              </a:spcBef>
              <a:buClr>
                <a:srgbClr val="000000"/>
              </a:buClr>
              <a:buFont typeface="Arial" charset="0"/>
              <a:buChar char="•"/>
            </a:pPr>
            <a:r>
              <a:rPr lang="en-US" altLang="en-US" sz="2560">
                <a:solidFill>
                  <a:srgbClr val="0433FF"/>
                </a:solidFill>
              </a:rPr>
              <a:t>Structured Case File Review</a:t>
            </a:r>
          </a:p>
          <a:p>
            <a:pPr marL="1002438" lvl="1" indent="-408652" defTabSz="697643">
              <a:lnSpc>
                <a:spcPct val="80000"/>
              </a:lnSpc>
              <a:spcBef>
                <a:spcPts val="1564"/>
              </a:spcBef>
              <a:buClr>
                <a:srgbClr val="000000"/>
              </a:buClr>
              <a:buFont typeface="Arial" charset="0"/>
              <a:buChar char="•"/>
            </a:pPr>
            <a:r>
              <a:rPr lang="en-US" altLang="en-US" sz="2560">
                <a:solidFill>
                  <a:srgbClr val="0433FF"/>
                </a:solidFill>
              </a:rPr>
              <a:t>Listen to small sample of Demand</a:t>
            </a:r>
          </a:p>
          <a:p>
            <a:pPr marL="1002438" lvl="1" indent="-408652" defTabSz="697643">
              <a:lnSpc>
                <a:spcPct val="80000"/>
              </a:lnSpc>
              <a:spcBef>
                <a:spcPts val="1564"/>
              </a:spcBef>
              <a:buClr>
                <a:srgbClr val="000000"/>
              </a:buClr>
              <a:buFont typeface="Arial" charset="0"/>
              <a:buChar char="•"/>
            </a:pPr>
            <a:r>
              <a:rPr lang="en-US" altLang="en-US" sz="2560">
                <a:solidFill>
                  <a:srgbClr val="0433FF"/>
                </a:solidFill>
              </a:rPr>
              <a:t>Mapping Flow - high level system picture</a:t>
            </a:r>
          </a:p>
          <a:p>
            <a:pPr marL="1002438" lvl="1" indent="-408652" defTabSz="697643">
              <a:lnSpc>
                <a:spcPct val="80000"/>
              </a:lnSpc>
              <a:spcBef>
                <a:spcPts val="1564"/>
              </a:spcBef>
              <a:buClr>
                <a:srgbClr val="000000"/>
              </a:buClr>
              <a:buFont typeface="Arial" charset="0"/>
              <a:buChar char="•"/>
            </a:pPr>
            <a:r>
              <a:rPr lang="en-US" altLang="en-US" sz="2560">
                <a:solidFill>
                  <a:srgbClr val="0433FF"/>
                </a:solidFill>
              </a:rPr>
              <a:t>Current Logics and Assumptions</a:t>
            </a:r>
          </a:p>
          <a:p>
            <a:pPr marL="456064" indent="-408652" defTabSz="697643">
              <a:lnSpc>
                <a:spcPct val="80000"/>
              </a:lnSpc>
              <a:spcBef>
                <a:spcPts val="1564"/>
              </a:spcBef>
              <a:buClr>
                <a:srgbClr val="000000"/>
              </a:buClr>
            </a:pPr>
            <a:endParaRPr lang="en-US" altLang="en-US" sz="2560">
              <a:solidFill>
                <a:srgbClr val="0433FF"/>
              </a:solidFill>
            </a:endParaRPr>
          </a:p>
          <a:p>
            <a:pPr marL="456064" indent="-408652" defTabSz="697643">
              <a:lnSpc>
                <a:spcPct val="80000"/>
              </a:lnSpc>
              <a:spcBef>
                <a:spcPts val="1564"/>
              </a:spcBef>
              <a:buClr>
                <a:srgbClr val="000000"/>
              </a:buClr>
            </a:pPr>
            <a:r>
              <a:rPr lang="en-US" altLang="en-US" sz="2560">
                <a:solidFill>
                  <a:srgbClr val="0433FF"/>
                </a:solidFill>
              </a:rPr>
              <a:t>Learn - 3 Days</a:t>
            </a:r>
          </a:p>
          <a:p>
            <a:pPr marL="1002438" lvl="1" indent="-408652" defTabSz="697643">
              <a:lnSpc>
                <a:spcPct val="80000"/>
              </a:lnSpc>
              <a:spcBef>
                <a:spcPts val="1564"/>
              </a:spcBef>
              <a:buClr>
                <a:srgbClr val="000000"/>
              </a:buClr>
              <a:buFont typeface="Arial" charset="0"/>
              <a:buChar char="•"/>
            </a:pPr>
            <a:r>
              <a:rPr lang="en-US" altLang="en-US" sz="2560">
                <a:solidFill>
                  <a:srgbClr val="0433FF"/>
                </a:solidFill>
              </a:rPr>
              <a:t>Purpose</a:t>
            </a:r>
          </a:p>
          <a:p>
            <a:pPr marL="1002438" lvl="1" indent="-408652" defTabSz="697643">
              <a:lnSpc>
                <a:spcPct val="80000"/>
              </a:lnSpc>
              <a:spcBef>
                <a:spcPts val="1564"/>
              </a:spcBef>
              <a:buClr>
                <a:srgbClr val="000000"/>
              </a:buClr>
              <a:buFont typeface="Arial" charset="0"/>
              <a:buChar char="•"/>
            </a:pPr>
            <a:r>
              <a:rPr lang="en-US" altLang="en-US" sz="2560">
                <a:solidFill>
                  <a:srgbClr val="0433FF"/>
                </a:solidFill>
              </a:rPr>
              <a:t>New Principles</a:t>
            </a:r>
          </a:p>
          <a:p>
            <a:pPr marL="1002438" lvl="1" indent="-408652" defTabSz="697643">
              <a:lnSpc>
                <a:spcPct val="80000"/>
              </a:lnSpc>
              <a:spcBef>
                <a:spcPts val="1564"/>
              </a:spcBef>
              <a:buClr>
                <a:srgbClr val="000000"/>
              </a:buClr>
              <a:buFont typeface="Arial" charset="0"/>
              <a:buChar char="•"/>
            </a:pPr>
            <a:r>
              <a:rPr lang="en-US" altLang="en-US" sz="2560">
                <a:solidFill>
                  <a:srgbClr val="0433FF"/>
                </a:solidFill>
              </a:rPr>
              <a:t>Measures </a:t>
            </a:r>
          </a:p>
          <a:p>
            <a:pPr marL="1002438" lvl="1" indent="-408652" defTabSz="697643">
              <a:lnSpc>
                <a:spcPct val="80000"/>
              </a:lnSpc>
              <a:spcBef>
                <a:spcPts val="1564"/>
              </a:spcBef>
              <a:buClr>
                <a:srgbClr val="000000"/>
              </a:buClr>
              <a:buFont typeface="Arial" charset="0"/>
              <a:buChar char="•"/>
            </a:pPr>
            <a:r>
              <a:rPr lang="en-US" altLang="en-US" sz="2560">
                <a:solidFill>
                  <a:srgbClr val="0433FF"/>
                </a:solidFill>
              </a:rPr>
              <a:t>Value Steps</a:t>
            </a:r>
          </a:p>
          <a:p>
            <a:pPr marL="1002438" lvl="1" indent="-408652" defTabSz="697643">
              <a:lnSpc>
                <a:spcPct val="80000"/>
              </a:lnSpc>
              <a:spcBef>
                <a:spcPts val="1564"/>
              </a:spcBef>
              <a:buClr>
                <a:srgbClr val="000000"/>
              </a:buClr>
              <a:buFont typeface="Arial" charset="0"/>
              <a:buChar char="•"/>
            </a:pPr>
            <a:r>
              <a:rPr lang="en-US" altLang="en-US" sz="2560">
                <a:solidFill>
                  <a:srgbClr val="0433FF"/>
                </a:solidFill>
              </a:rPr>
              <a:t>Build a Plan on Paper</a:t>
            </a:r>
          </a:p>
        </p:txBody>
      </p:sp>
    </p:spTree>
    <p:extLst>
      <p:ext uri="{BB962C8B-B14F-4D97-AF65-F5344CB8AC3E}">
        <p14:creationId xmlns:p14="http://schemas.microsoft.com/office/powerpoint/2010/main" val="3042748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Title 1"/>
          <p:cNvSpPr>
            <a:spLocks noGrp="1"/>
          </p:cNvSpPr>
          <p:nvPr>
            <p:ph type="ctrTitle"/>
          </p:nvPr>
        </p:nvSpPr>
        <p:spPr>
          <a:xfrm>
            <a:off x="278148" y="1420416"/>
            <a:ext cx="12378516" cy="1794934"/>
          </a:xfrm>
        </p:spPr>
        <p:txBody>
          <a:bodyPr/>
          <a:lstStyle/>
          <a:p>
            <a:r>
              <a:rPr lang="en-US" altLang="en-US" dirty="0">
                <a:solidFill>
                  <a:srgbClr val="A52832"/>
                </a:solidFill>
                <a:ea typeface="MS PGothic" charset="-128"/>
              </a:rPr>
              <a:t>What matters to people in these </a:t>
            </a:r>
            <a:r>
              <a:rPr lang="en-US" altLang="en-US" dirty="0" smtClean="0">
                <a:solidFill>
                  <a:srgbClr val="A52832"/>
                </a:solidFill>
                <a:ea typeface="MS PGothic" charset="-128"/>
              </a:rPr>
              <a:t>systems about how we should work with them?</a:t>
            </a:r>
            <a:endParaRPr lang="en-US" altLang="en-US" dirty="0">
              <a:solidFill>
                <a:srgbClr val="A52832"/>
              </a:solidFill>
              <a:ea typeface="MS PGothic" charset="-128"/>
            </a:endParaRP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453728" y="3215350"/>
            <a:ext cx="12202936" cy="347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charset="0"/>
                <a:ea typeface="MS PGothic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charset="0"/>
                <a:ea typeface="MS PGothic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charset="0"/>
                <a:ea typeface="MS PGothic" charset="-128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  <a:ea typeface="MS PGothic" charset="-128"/>
              </a:defRPr>
            </a:lvl4pPr>
            <a:lvl5pPr marL="2057400" indent="-228600">
              <a:spcBef>
                <a:spcPct val="20000"/>
              </a:spcBef>
              <a:defRPr>
                <a:solidFill>
                  <a:schemeClr val="tx1"/>
                </a:solidFill>
                <a:latin typeface="Arial" charset="0"/>
                <a:ea typeface="MS PGothic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-128"/>
              </a:defRPr>
            </a:lvl9pPr>
          </a:lstStyle>
          <a:p>
            <a:pPr algn="l" eaLnBrk="1" hangingPunct="1">
              <a:spcBef>
                <a:spcPct val="0"/>
              </a:spcBef>
              <a:buFontTx/>
              <a:buNone/>
            </a:pPr>
            <a:r>
              <a:rPr lang="en-GB" altLang="x-none" sz="4800" dirty="0"/>
              <a:t>On Your Tables:</a:t>
            </a:r>
          </a:p>
          <a:p>
            <a:pPr algn="l" eaLnBrk="1" hangingPunct="1">
              <a:spcBef>
                <a:spcPct val="0"/>
              </a:spcBef>
              <a:buFontTx/>
              <a:buNone/>
            </a:pPr>
            <a:r>
              <a:rPr lang="en-GB" altLang="x-none" sz="4800" dirty="0" smtClean="0">
                <a:solidFill>
                  <a:srgbClr val="0000FF"/>
                </a:solidFill>
              </a:rPr>
              <a:t>List What Matters to people in your system.</a:t>
            </a:r>
            <a:endParaRPr lang="en-GB" altLang="x-none" sz="4800" dirty="0">
              <a:solidFill>
                <a:srgbClr val="0000FF"/>
              </a:solidFill>
            </a:endParaRPr>
          </a:p>
          <a:p>
            <a:pPr algn="l" eaLnBrk="1" hangingPunct="1">
              <a:spcBef>
                <a:spcPct val="0"/>
              </a:spcBef>
              <a:buFontTx/>
              <a:buNone/>
            </a:pPr>
            <a:r>
              <a:rPr lang="en-GB" altLang="en-US" sz="4800" b="1" dirty="0">
                <a:solidFill>
                  <a:srgbClr val="0000FF"/>
                </a:solidFill>
              </a:rPr>
              <a:t>	</a:t>
            </a:r>
            <a:r>
              <a:rPr lang="en-GB" altLang="en-US" sz="4400" dirty="0"/>
              <a:t>- </a:t>
            </a:r>
            <a:r>
              <a:rPr lang="en-GB" altLang="en-US" sz="4400" dirty="0" smtClean="0"/>
              <a:t>10 </a:t>
            </a:r>
            <a:r>
              <a:rPr lang="en-GB" altLang="en-US" sz="4400" dirty="0"/>
              <a:t>minutes </a:t>
            </a:r>
            <a:r>
              <a:rPr lang="en-GB" altLang="en-US" sz="4400" dirty="0" smtClean="0"/>
              <a:t>please</a:t>
            </a:r>
          </a:p>
          <a:p>
            <a:pPr algn="l" eaLnBrk="1" hangingPunct="1">
              <a:spcBef>
                <a:spcPct val="0"/>
              </a:spcBef>
              <a:buFontTx/>
              <a:buNone/>
            </a:pPr>
            <a:r>
              <a:rPr lang="en-GB" altLang="en-US" sz="4400" dirty="0"/>
              <a:t>	</a:t>
            </a:r>
            <a:r>
              <a:rPr lang="en-GB" altLang="en-US" sz="4400" dirty="0" smtClean="0"/>
              <a:t>- these may be assumptions at this stage</a:t>
            </a:r>
            <a:endParaRPr lang="en-US" altLang="en-US" sz="4400" dirty="0"/>
          </a:p>
          <a:p>
            <a:pPr lvl="1" eaLnBrk="1" hangingPunct="1">
              <a:spcBef>
                <a:spcPct val="0"/>
              </a:spcBef>
              <a:buFontTx/>
              <a:buNone/>
            </a:pPr>
            <a:endParaRPr lang="en-US" altLang="en-US" sz="3200" dirty="0"/>
          </a:p>
        </p:txBody>
      </p:sp>
    </p:spTree>
    <p:extLst>
      <p:ext uri="{BB962C8B-B14F-4D97-AF65-F5344CB8AC3E}">
        <p14:creationId xmlns:p14="http://schemas.microsoft.com/office/powerpoint/2010/main" val="4944270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Title 1"/>
          <p:cNvSpPr>
            <a:spLocks noGrp="1"/>
          </p:cNvSpPr>
          <p:nvPr>
            <p:ph type="ctrTitle"/>
          </p:nvPr>
        </p:nvSpPr>
        <p:spPr>
          <a:xfrm>
            <a:off x="278148" y="916360"/>
            <a:ext cx="12378516" cy="1794934"/>
          </a:xfrm>
        </p:spPr>
        <p:txBody>
          <a:bodyPr/>
          <a:lstStyle/>
          <a:p>
            <a:r>
              <a:rPr lang="en-US" altLang="en-US" dirty="0" smtClean="0">
                <a:solidFill>
                  <a:srgbClr val="A52832"/>
                </a:solidFill>
                <a:ea typeface="MS PGothic" charset="-128"/>
              </a:rPr>
              <a:t>File Reviews</a:t>
            </a:r>
            <a:endParaRPr lang="en-US" altLang="en-US" dirty="0">
              <a:solidFill>
                <a:srgbClr val="A52832"/>
              </a:solidFill>
              <a:ea typeface="MS PGothic" charset="-128"/>
            </a:endParaRP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460588" y="2356520"/>
            <a:ext cx="12013636" cy="52481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514350" indent="-5143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charset="0"/>
                <a:ea typeface="MS PGothic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charset="0"/>
                <a:ea typeface="MS PGothic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charset="0"/>
                <a:ea typeface="MS PGothic" charset="-128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  <a:ea typeface="MS PGothic" charset="-128"/>
              </a:defRPr>
            </a:lvl4pPr>
            <a:lvl5pPr marL="2057400" indent="-228600">
              <a:spcBef>
                <a:spcPct val="20000"/>
              </a:spcBef>
              <a:defRPr>
                <a:solidFill>
                  <a:schemeClr val="tx1"/>
                </a:solidFill>
                <a:latin typeface="Arial" charset="0"/>
                <a:ea typeface="MS PGothic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-128"/>
              </a:defRPr>
            </a:lvl9pPr>
          </a:lstStyle>
          <a:p>
            <a:pPr marL="782638" indent="-742950" algn="l" defTabSz="577850" eaLnBrk="1">
              <a:lnSpc>
                <a:spcPct val="80000"/>
              </a:lnSpc>
              <a:spcBef>
                <a:spcPts val="1300"/>
              </a:spcBef>
              <a:buFont typeface="+mj-lt"/>
              <a:buAutoNum type="arabicPeriod"/>
            </a:pPr>
            <a:r>
              <a:rPr lang="en-US" altLang="en-US" sz="3600" b="1" dirty="0" smtClean="0">
                <a:solidFill>
                  <a:srgbClr val="0433FF"/>
                </a:solidFill>
              </a:rPr>
              <a:t>Map the steps in the case on a flipchart.</a:t>
            </a:r>
          </a:p>
          <a:p>
            <a:pPr marL="782638" indent="-742950" algn="l" defTabSz="577850" eaLnBrk="1">
              <a:lnSpc>
                <a:spcPct val="80000"/>
              </a:lnSpc>
              <a:spcBef>
                <a:spcPts val="1300"/>
              </a:spcBef>
              <a:buFont typeface="+mj-lt"/>
              <a:buAutoNum type="arabicPeriod"/>
            </a:pPr>
            <a:r>
              <a:rPr lang="en-US" altLang="en-US" sz="3600" b="1" dirty="0" smtClean="0">
                <a:solidFill>
                  <a:srgbClr val="0433FF"/>
                </a:solidFill>
              </a:rPr>
              <a:t>Did </a:t>
            </a:r>
            <a:r>
              <a:rPr lang="en-US" altLang="en-US" sz="3600" b="1" dirty="0">
                <a:solidFill>
                  <a:srgbClr val="0433FF"/>
                </a:solidFill>
              </a:rPr>
              <a:t>we know what matters to the person?</a:t>
            </a:r>
          </a:p>
          <a:p>
            <a:pPr marL="782638" indent="-742950" algn="l" defTabSz="577850" eaLnBrk="1">
              <a:lnSpc>
                <a:spcPct val="80000"/>
              </a:lnSpc>
              <a:spcBef>
                <a:spcPts val="1300"/>
              </a:spcBef>
              <a:buFont typeface="+mj-lt"/>
              <a:buAutoNum type="arabicPeriod"/>
            </a:pPr>
            <a:r>
              <a:rPr lang="en-US" altLang="en-US" sz="3600" b="1" dirty="0">
                <a:solidFill>
                  <a:srgbClr val="0433FF"/>
                </a:solidFill>
              </a:rPr>
              <a:t>If so, when?</a:t>
            </a:r>
          </a:p>
          <a:p>
            <a:pPr marL="782638" indent="-742950" algn="l" defTabSz="577850" eaLnBrk="1">
              <a:lnSpc>
                <a:spcPct val="80000"/>
              </a:lnSpc>
              <a:spcBef>
                <a:spcPts val="1300"/>
              </a:spcBef>
              <a:buFont typeface="+mj-lt"/>
              <a:buAutoNum type="arabicPeriod"/>
            </a:pPr>
            <a:r>
              <a:rPr lang="en-US" altLang="en-US" sz="3600" b="1" dirty="0" smtClean="0">
                <a:solidFill>
                  <a:srgbClr val="0433FF"/>
                </a:solidFill>
              </a:rPr>
              <a:t>Number of assessments.</a:t>
            </a:r>
            <a:endParaRPr lang="en-US" altLang="en-US" sz="3600" b="1" dirty="0">
              <a:solidFill>
                <a:srgbClr val="0433FF"/>
              </a:solidFill>
            </a:endParaRPr>
          </a:p>
          <a:p>
            <a:pPr marL="782638" indent="-742950" algn="l" defTabSz="577850" eaLnBrk="1">
              <a:lnSpc>
                <a:spcPct val="80000"/>
              </a:lnSpc>
              <a:spcBef>
                <a:spcPts val="1300"/>
              </a:spcBef>
              <a:buFont typeface="+mj-lt"/>
              <a:buAutoNum type="arabicPeriod"/>
            </a:pPr>
            <a:r>
              <a:rPr lang="en-US" altLang="en-US" sz="3600" b="1" dirty="0">
                <a:solidFill>
                  <a:srgbClr val="0433FF"/>
                </a:solidFill>
              </a:rPr>
              <a:t>Number of people </a:t>
            </a:r>
            <a:r>
              <a:rPr lang="en-US" altLang="en-US" sz="3600" b="1" dirty="0" smtClean="0">
                <a:solidFill>
                  <a:srgbClr val="0433FF"/>
                </a:solidFill>
              </a:rPr>
              <a:t>involved.</a:t>
            </a:r>
          </a:p>
          <a:p>
            <a:pPr marL="782638" indent="-742950" algn="l" defTabSz="577850" eaLnBrk="1">
              <a:lnSpc>
                <a:spcPct val="80000"/>
              </a:lnSpc>
              <a:spcBef>
                <a:spcPts val="1300"/>
              </a:spcBef>
              <a:buFont typeface="+mj-lt"/>
              <a:buAutoNum type="arabicPeriod"/>
            </a:pPr>
            <a:r>
              <a:rPr lang="en-US" altLang="en-US" sz="3600" b="1" dirty="0" smtClean="0">
                <a:solidFill>
                  <a:srgbClr val="0433FF"/>
                </a:solidFill>
              </a:rPr>
              <a:t>Number of contacts.</a:t>
            </a:r>
            <a:endParaRPr lang="en-US" altLang="en-US" sz="3600" b="1" dirty="0">
              <a:solidFill>
                <a:srgbClr val="0433FF"/>
              </a:solidFill>
            </a:endParaRPr>
          </a:p>
          <a:p>
            <a:pPr marL="782638" indent="-742950" algn="l" defTabSz="577850" eaLnBrk="1">
              <a:lnSpc>
                <a:spcPct val="80000"/>
              </a:lnSpc>
              <a:spcBef>
                <a:spcPts val="1300"/>
              </a:spcBef>
              <a:buFont typeface="+mj-lt"/>
              <a:buAutoNum type="arabicPeriod"/>
            </a:pPr>
            <a:r>
              <a:rPr lang="en-US" altLang="en-US" sz="3600" b="1" dirty="0">
                <a:solidFill>
                  <a:srgbClr val="0433FF"/>
                </a:solidFill>
              </a:rPr>
              <a:t>Number of handoffs (passed from one person in the system to another</a:t>
            </a:r>
            <a:r>
              <a:rPr lang="en-US" altLang="en-US" sz="3600" b="1" dirty="0" smtClean="0">
                <a:solidFill>
                  <a:srgbClr val="0433FF"/>
                </a:solidFill>
              </a:rPr>
              <a:t>).</a:t>
            </a:r>
            <a:endParaRPr lang="en-US" altLang="en-US" sz="3600" b="1" dirty="0">
              <a:solidFill>
                <a:srgbClr val="0433FF"/>
              </a:solidFill>
            </a:endParaRPr>
          </a:p>
          <a:p>
            <a:pPr marL="782638" indent="-742950" algn="l" defTabSz="577850" eaLnBrk="1">
              <a:lnSpc>
                <a:spcPct val="80000"/>
              </a:lnSpc>
              <a:spcBef>
                <a:spcPts val="1300"/>
              </a:spcBef>
              <a:buFont typeface="+mj-lt"/>
              <a:buAutoNum type="arabicPeriod"/>
            </a:pPr>
            <a:r>
              <a:rPr lang="en-US" altLang="en-US" sz="3600" b="1" dirty="0">
                <a:solidFill>
                  <a:srgbClr val="0433FF"/>
                </a:solidFill>
              </a:rPr>
              <a:t>Any observations about the case.</a:t>
            </a:r>
          </a:p>
        </p:txBody>
      </p:sp>
    </p:spTree>
    <p:extLst>
      <p:ext uri="{BB962C8B-B14F-4D97-AF65-F5344CB8AC3E}">
        <p14:creationId xmlns:p14="http://schemas.microsoft.com/office/powerpoint/2010/main" val="18849213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Title 1"/>
          <p:cNvSpPr>
            <a:spLocks noGrp="1"/>
          </p:cNvSpPr>
          <p:nvPr>
            <p:ph type="ctrTitle"/>
          </p:nvPr>
        </p:nvSpPr>
        <p:spPr>
          <a:xfrm>
            <a:off x="460588" y="984392"/>
            <a:ext cx="11658436" cy="1794934"/>
          </a:xfrm>
        </p:spPr>
        <p:txBody>
          <a:bodyPr/>
          <a:lstStyle/>
          <a:p>
            <a:r>
              <a:rPr lang="en-US" altLang="en-US" dirty="0">
                <a:solidFill>
                  <a:srgbClr val="A52832"/>
                </a:solidFill>
                <a:ea typeface="MS PGothic" charset="-128"/>
              </a:rPr>
              <a:t>Case File </a:t>
            </a:r>
            <a:r>
              <a:rPr lang="en-US" altLang="en-US" dirty="0" smtClean="0">
                <a:solidFill>
                  <a:srgbClr val="A52832"/>
                </a:solidFill>
                <a:ea typeface="MS PGothic" charset="-128"/>
              </a:rPr>
              <a:t>Data – over last two years</a:t>
            </a:r>
            <a:endParaRPr lang="en-US" altLang="en-US" dirty="0">
              <a:solidFill>
                <a:srgbClr val="A52832"/>
              </a:solidFill>
              <a:ea typeface="MS PGothic" charset="-128"/>
            </a:endParaRPr>
          </a:p>
        </p:txBody>
      </p:sp>
      <p:graphicFrame>
        <p:nvGraphicFramePr>
          <p:cNvPr id="5" name="Table 643"/>
          <p:cNvGraphicFramePr/>
          <p:nvPr>
            <p:extLst>
              <p:ext uri="{D42A27DB-BD31-4B8C-83A1-F6EECF244321}">
                <p14:modId xmlns:p14="http://schemas.microsoft.com/office/powerpoint/2010/main" val="872027527"/>
              </p:ext>
            </p:extLst>
          </p:nvPr>
        </p:nvGraphicFramePr>
        <p:xfrm>
          <a:off x="669752" y="2572544"/>
          <a:ext cx="11668125" cy="6305552"/>
        </p:xfrm>
        <a:graphic>
          <a:graphicData uri="http://schemas.openxmlformats.org/drawingml/2006/table">
            <a:tbl>
              <a:tblPr firstRow="1" firstCol="1"/>
              <a:tblGrid>
                <a:gridCol w="2853412"/>
                <a:gridCol w="4327370"/>
                <a:gridCol w="4487343"/>
              </a:tblGrid>
              <a:tr h="1576388">
                <a:tc>
                  <a:txBody>
                    <a:bodyPr/>
                    <a:lstStyle/>
                    <a:p>
                      <a:pPr algn="ctr" defTabSz="914400">
                        <a:tabLst>
                          <a:tab pos="914400" algn="l"/>
                        </a:tabLst>
                        <a:defRPr sz="1800">
                          <a:solidFill>
                            <a:srgbClr val="000000"/>
                          </a:solidFill>
                          <a:uFillTx/>
                        </a:defRPr>
                      </a:pPr>
                      <a:r>
                        <a:rPr sz="2600" b="1">
                          <a:solidFill>
                            <a:srgbClr val="FFFB00"/>
                          </a:solidFill>
                          <a:effectLst>
                            <a:outerShdw blurRad="25400" dist="25400" dir="5400000" rotWithShape="0">
                              <a:srgbClr val="000000">
                                <a:alpha val="60000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Per Citizen</a:t>
                      </a:r>
                    </a:p>
                  </a:txBody>
                  <a:tcPr marL="50797" marR="50797" marT="50801" marB="50801" anchor="ctr" horzOverflow="overflow">
                    <a:blipFill rotWithShape="1">
                      <a:blip r:embed="rId2"/>
                      <a:srcRect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tabLst>
                          <a:tab pos="914400" algn="l"/>
                        </a:tabLst>
                        <a:defRPr sz="1800">
                          <a:solidFill>
                            <a:srgbClr val="000000"/>
                          </a:solidFill>
                          <a:uFillTx/>
                        </a:defRPr>
                      </a:pPr>
                      <a:r>
                        <a:rPr sz="2600" b="1">
                          <a:solidFill>
                            <a:srgbClr val="FFFFFF"/>
                          </a:solidFill>
                          <a:effectLst>
                            <a:outerShdw blurRad="25400" dist="25400" dir="5400000" rotWithShape="0">
                              <a:srgbClr val="000000">
                                <a:alpha val="60000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Mean</a:t>
                      </a:r>
                    </a:p>
                  </a:txBody>
                  <a:tcPr marL="50797" marR="50797" marT="50801" marB="50801" anchor="ctr" horzOverflow="overflow">
                    <a:blipFill rotWithShape="1">
                      <a:blip r:embed="rId2"/>
                      <a:srcRect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tabLst>
                          <a:tab pos="914400" algn="l"/>
                        </a:tabLst>
                        <a:defRPr sz="1800">
                          <a:solidFill>
                            <a:srgbClr val="000000"/>
                          </a:solidFill>
                          <a:uFillTx/>
                        </a:defRPr>
                      </a:pPr>
                      <a:r>
                        <a:rPr sz="2600" b="1">
                          <a:solidFill>
                            <a:srgbClr val="FFFFFF"/>
                          </a:solidFill>
                          <a:effectLst>
                            <a:outerShdw blurRad="25400" dist="25400" dir="5400000" rotWithShape="0">
                              <a:srgbClr val="000000">
                                <a:alpha val="60000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Upper Control Limit</a:t>
                      </a:r>
                    </a:p>
                  </a:txBody>
                  <a:tcPr marL="50797" marR="50797" marT="50801" marB="50801" anchor="ctr" horzOverflow="overflow">
                    <a:blipFill rotWithShape="1">
                      <a:blip r:embed="rId2"/>
                      <a:srcRect/>
                      <a:tile tx="0" ty="0" sx="100000" sy="100000" flip="none" algn="tl"/>
                    </a:blipFill>
                  </a:tcPr>
                </a:tc>
              </a:tr>
              <a:tr h="1576388">
                <a:tc>
                  <a:txBody>
                    <a:bodyPr/>
                    <a:lstStyle/>
                    <a:p>
                      <a:pPr algn="ctr" defTabSz="914400">
                        <a:tabLst>
                          <a:tab pos="914400" algn="l"/>
                        </a:tabLst>
                        <a:defRPr sz="1800">
                          <a:solidFill>
                            <a:srgbClr val="000000"/>
                          </a:solidFill>
                          <a:uFillTx/>
                        </a:defRPr>
                      </a:pPr>
                      <a:r>
                        <a:rPr sz="2600" b="1" dirty="0">
                          <a:solidFill>
                            <a:srgbClr val="FFFFFF"/>
                          </a:solidFill>
                          <a:effectLst>
                            <a:outerShdw blurRad="25400" dist="25400" dir="5400000" rotWithShape="0">
                              <a:srgbClr val="000000">
                                <a:alpha val="60000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Number of </a:t>
                      </a:r>
                      <a:r>
                        <a:rPr lang="en-US" sz="2600" b="1" dirty="0" smtClean="0">
                          <a:solidFill>
                            <a:srgbClr val="FFFFFF"/>
                          </a:solidFill>
                          <a:effectLst>
                            <a:outerShdw blurRad="25400" dist="25400" dir="5400000" rotWithShape="0">
                              <a:srgbClr val="000000">
                                <a:alpha val="60000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Assessments</a:t>
                      </a:r>
                      <a:endParaRPr sz="2600" b="1" dirty="0">
                        <a:solidFill>
                          <a:srgbClr val="FFFFFF"/>
                        </a:solidFill>
                        <a:effectLst>
                          <a:outerShdw blurRad="25400" dist="25400" dir="5400000" rotWithShape="0">
                            <a:srgbClr val="000000">
                              <a:alpha val="60000"/>
                            </a:srgbClr>
                          </a:out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0797" marR="50797" marT="50801" marB="50801" anchor="ctr" horzOverflow="overflow">
                    <a:blipFill rotWithShape="1">
                      <a:blip r:embed="rId2"/>
                      <a:srcRect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tabLst>
                          <a:tab pos="914400" algn="l"/>
                        </a:tabLst>
                        <a:defRPr sz="1800">
                          <a:uFillTx/>
                        </a:defRPr>
                      </a:pPr>
                      <a:endParaRPr sz="3500" b="1" dirty="0"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0797" marR="50797" marT="50801" marB="50801" anchor="ctr" horzOverflow="overflow"/>
                </a:tc>
                <a:tc>
                  <a:txBody>
                    <a:bodyPr/>
                    <a:lstStyle/>
                    <a:p>
                      <a:pPr algn="ctr" defTabSz="914400">
                        <a:tabLst>
                          <a:tab pos="914400" algn="l"/>
                        </a:tabLst>
                        <a:defRPr sz="1800">
                          <a:uFillTx/>
                        </a:defRPr>
                      </a:pPr>
                      <a:endParaRPr sz="3500" b="1" dirty="0"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0797" marR="50797" marT="50801" marB="50801" anchor="ctr" horzOverflow="overflow"/>
                </a:tc>
              </a:tr>
              <a:tr h="1576388">
                <a:tc>
                  <a:txBody>
                    <a:bodyPr/>
                    <a:lstStyle/>
                    <a:p>
                      <a:pPr algn="ctr" defTabSz="914400">
                        <a:tabLst>
                          <a:tab pos="914400" algn="l"/>
                        </a:tabLst>
                        <a:defRPr sz="1800">
                          <a:solidFill>
                            <a:srgbClr val="000000"/>
                          </a:solidFill>
                          <a:uFillTx/>
                        </a:defRPr>
                      </a:pPr>
                      <a:r>
                        <a:rPr sz="2600" b="1">
                          <a:solidFill>
                            <a:srgbClr val="FFFFFF"/>
                          </a:solidFill>
                          <a:effectLst>
                            <a:outerShdw blurRad="25400" dist="25400" dir="5400000" rotWithShape="0">
                              <a:srgbClr val="000000">
                                <a:alpha val="60000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Number of People Involved</a:t>
                      </a:r>
                    </a:p>
                  </a:txBody>
                  <a:tcPr marL="50797" marR="50797" marT="50801" marB="50801" anchor="ctr" horzOverflow="overflow">
                    <a:blipFill rotWithShape="1">
                      <a:blip r:embed="rId2"/>
                      <a:srcRect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tabLst>
                          <a:tab pos="914400" algn="l"/>
                        </a:tabLst>
                        <a:defRPr sz="1800">
                          <a:uFillTx/>
                        </a:defRPr>
                      </a:pPr>
                      <a:endParaRPr sz="3500" b="1" dirty="0"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0797" marR="50797" marT="50801" marB="50801" anchor="ctr" horzOverflow="overflow"/>
                </a:tc>
                <a:tc>
                  <a:txBody>
                    <a:bodyPr/>
                    <a:lstStyle/>
                    <a:p>
                      <a:pPr algn="ctr" defTabSz="914400">
                        <a:tabLst>
                          <a:tab pos="914400" algn="l"/>
                        </a:tabLst>
                        <a:defRPr sz="1800">
                          <a:uFillTx/>
                        </a:defRPr>
                      </a:pPr>
                      <a:endParaRPr sz="3500" b="1" dirty="0"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0797" marR="50797" marT="50801" marB="50801" anchor="ctr" horzOverflow="overflow"/>
                </a:tc>
              </a:tr>
              <a:tr h="1576388">
                <a:tc>
                  <a:txBody>
                    <a:bodyPr/>
                    <a:lstStyle/>
                    <a:p>
                      <a:pPr algn="ctr" defTabSz="914400">
                        <a:tabLst>
                          <a:tab pos="914400" algn="l"/>
                        </a:tabLst>
                        <a:defRPr sz="1800">
                          <a:solidFill>
                            <a:srgbClr val="000000"/>
                          </a:solidFill>
                          <a:uFillTx/>
                        </a:defRPr>
                      </a:pPr>
                      <a:r>
                        <a:rPr sz="2600" b="1" dirty="0">
                          <a:solidFill>
                            <a:srgbClr val="FFFFFF"/>
                          </a:solidFill>
                          <a:effectLst>
                            <a:outerShdw blurRad="25400" dist="25400" dir="5400000" rotWithShape="0">
                              <a:srgbClr val="000000">
                                <a:alpha val="60000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Number of </a:t>
                      </a:r>
                      <a:r>
                        <a:rPr lang="en-US" sz="2600" b="1" dirty="0" smtClean="0">
                          <a:solidFill>
                            <a:srgbClr val="FFFFFF"/>
                          </a:solidFill>
                          <a:effectLst>
                            <a:outerShdw blurRad="25400" dist="25400" dir="5400000" rotWithShape="0">
                              <a:srgbClr val="000000">
                                <a:alpha val="60000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Contacts</a:t>
                      </a:r>
                      <a:endParaRPr sz="2600" b="1" dirty="0">
                        <a:solidFill>
                          <a:srgbClr val="FFFFFF"/>
                        </a:solidFill>
                        <a:effectLst>
                          <a:outerShdw blurRad="25400" dist="25400" dir="5400000" rotWithShape="0">
                            <a:srgbClr val="000000">
                              <a:alpha val="60000"/>
                            </a:srgbClr>
                          </a:out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0797" marR="50797" marT="50801" marB="50801" anchor="ctr" horzOverflow="overflow">
                    <a:blipFill rotWithShape="1">
                      <a:blip r:embed="rId2"/>
                      <a:srcRect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tabLst>
                          <a:tab pos="914400" algn="l"/>
                        </a:tabLst>
                        <a:defRPr sz="1800">
                          <a:uFillTx/>
                        </a:defRPr>
                      </a:pPr>
                      <a:endParaRPr sz="3500" b="1" dirty="0"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0797" marR="50797" marT="50801" marB="50801" anchor="ctr" horzOverflow="overflow"/>
                </a:tc>
                <a:tc>
                  <a:txBody>
                    <a:bodyPr/>
                    <a:lstStyle/>
                    <a:p>
                      <a:pPr algn="ctr" defTabSz="914400">
                        <a:tabLst>
                          <a:tab pos="914400" algn="l"/>
                        </a:tabLst>
                        <a:defRPr sz="1800">
                          <a:uFillTx/>
                        </a:defRPr>
                      </a:pPr>
                      <a:endParaRPr sz="3500" b="1" dirty="0"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0797" marR="50797" marT="50801" marB="50801" anchor="ctr" horzOverflow="overflow"/>
                </a:tc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5134248" y="4537720"/>
            <a:ext cx="115212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>
                <a:latin typeface="+mj-lt"/>
              </a:rPr>
              <a:t>7</a:t>
            </a:r>
            <a:endParaRPr lang="en-GB" b="1" dirty="0">
              <a:latin typeface="+mj-lt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9454728" y="4516760"/>
            <a:ext cx="115212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>
                <a:latin typeface="+mj-lt"/>
              </a:rPr>
              <a:t>32</a:t>
            </a:r>
            <a:endParaRPr lang="en-GB" b="1" dirty="0">
              <a:latin typeface="+mj-lt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134248" y="6119016"/>
            <a:ext cx="115212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>
                <a:latin typeface="+mj-lt"/>
              </a:rPr>
              <a:t>20</a:t>
            </a:r>
            <a:endParaRPr lang="en-GB" b="1" dirty="0">
              <a:latin typeface="+mj-lt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134248" y="7700312"/>
            <a:ext cx="115212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>
                <a:latin typeface="+mj-lt"/>
              </a:rPr>
              <a:t>58</a:t>
            </a:r>
            <a:endParaRPr lang="en-GB" b="1" dirty="0">
              <a:latin typeface="+mj-lt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9454728" y="6143714"/>
            <a:ext cx="115212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>
                <a:latin typeface="+mj-lt"/>
              </a:rPr>
              <a:t>69</a:t>
            </a:r>
            <a:endParaRPr lang="en-GB" b="1" dirty="0">
              <a:latin typeface="+mj-lt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9454728" y="7770668"/>
            <a:ext cx="115212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>
                <a:latin typeface="+mj-lt"/>
              </a:rPr>
              <a:t>242</a:t>
            </a:r>
            <a:endParaRPr lang="en-GB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9189594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6" grpId="0"/>
      <p:bldP spid="7" grpId="0"/>
      <p:bldP spid="8" grpId="0"/>
      <p:bldP spid="9" grpId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metadata xmlns="http://www.objective.com/ecm/document/metadata/FF3C5B18883D4E21973B57C2EEED7FD1" version="1.0.0">
  <systemFields>
    <field name="Objective-Id">
      <value order="0">A25617912</value>
    </field>
    <field name="Objective-Title">
      <value order="0">Making Change Stick - Simon Pickthall, Vanguard Cymru</value>
    </field>
    <field name="Objective-Description">
      <value order="0"/>
    </field>
    <field name="Objective-CreationStamp">
      <value order="0">2019-03-19T11:14:11Z</value>
    </field>
    <field name="Objective-IsApproved">
      <value order="0">false</value>
    </field>
    <field name="Objective-IsPublished">
      <value order="0">true</value>
    </field>
    <field name="Objective-DatePublished">
      <value order="0">2019-03-19T11:21:37Z</value>
    </field>
    <field name="Objective-ModificationStamp">
      <value order="0">2019-03-19T11:21:37Z</value>
    </field>
    <field name="Objective-Owner">
      <value order="0">Faulkner, Karen (EPS - CYP&amp;F)</value>
    </field>
    <field name="Objective-Path">
      <value order="0">Objective Global Folder:Business File Plan:Education &amp; Public Services (EPS):Education &amp; Public Services (EPS) - Communities &amp; Tackling Poverty - Childcare, Play and Early Years:1 - Save:Childcare Play and Early Years Division:Early Education and Care:Early Years Branch (Sharon West):Programmes and Policies:Building a Brighter Future- Review 2016 - 2016:Early Years Pathfinders Workshop 20 March 2019</value>
    </field>
    <field name="Objective-Parent">
      <value order="0">Early Years Pathfinders Workshop 20 March 2019</value>
    </field>
    <field name="Objective-State">
      <value order="0">Published</value>
    </field>
    <field name="Objective-VersionId">
      <value order="0">vA50908655</value>
    </field>
    <field name="Objective-Version">
      <value order="0">1.0</value>
    </field>
    <field name="Objective-VersionNumber">
      <value order="0">2</value>
    </field>
    <field name="Objective-VersionComment">
      <value order="0">Version 2</value>
    </field>
    <field name="Objective-FileNumber">
      <value order="0">qA1252917</value>
    </field>
    <field name="Objective-Classification">
      <value order="0">Official</value>
    </field>
    <field name="Objective-Caveats">
      <value order="0"/>
    </field>
  </systemFields>
  <catalogues>
    <catalogue name="Document Type Catalogue" type="type" ori="id:cA14">
      <field name="Objective-Language">
        <value order="0">English (eng)</value>
      </field>
      <field name="Objective-Date Acquired">
        <value order="0">2019-03-19T23:59:59Z</value>
      </field>
      <field name="Objective-What to Keep">
        <value order="0">No</value>
      </field>
      <field name="Objective-Official Translation">
        <value order="0"/>
      </field>
      <field name="Objective-Connect Creator">
        <value order="0"/>
      </field>
    </catalogue>
  </catalogues>
</metadata>
</file>

<file path=customXml/itemProps1.xml><?xml version="1.0" encoding="utf-8"?>
<ds:datastoreItem xmlns:ds="http://schemas.openxmlformats.org/officeDocument/2006/customXml" ds:itemID="{5745109E-2DDF-40CB-AC2B-FF9B10C90820}">
  <ds:schemaRefs>
    <ds:schemaRef ds:uri="http://www.objective.com/ecm/document/metadata/FF3C5B18883D4E21973B57C2EEED7FD1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16702</TotalTime>
  <Pages>0</Pages>
  <Words>564</Words>
  <Characters>0</Characters>
  <Application>Microsoft Office PowerPoint</Application>
  <PresentationFormat>Custom</PresentationFormat>
  <Lines>0</Lines>
  <Paragraphs>123</Paragraphs>
  <Slides>21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33" baseType="lpstr">
      <vt:lpstr>ＭＳ Ｐゴシック</vt:lpstr>
      <vt:lpstr>ＭＳ Ｐゴシック</vt:lpstr>
      <vt:lpstr>Arial</vt:lpstr>
      <vt:lpstr>Arial</vt:lpstr>
      <vt:lpstr>Arial Bold</vt:lpstr>
      <vt:lpstr>Arial-BoldMT</vt:lpstr>
      <vt:lpstr>ArialMT</vt:lpstr>
      <vt:lpstr>Calibri</vt:lpstr>
      <vt:lpstr>Gill Sans</vt:lpstr>
      <vt:lpstr>Times New Roman</vt:lpstr>
      <vt:lpstr>ヒラギノ角ゴ ProN W3</vt:lpstr>
      <vt:lpstr>Default Design</vt:lpstr>
      <vt:lpstr>Making Change Stick</vt:lpstr>
      <vt:lpstr>Thinking Governs Performance</vt:lpstr>
      <vt:lpstr>PowerPoint Presentation</vt:lpstr>
      <vt:lpstr>Changing Thinking</vt:lpstr>
      <vt:lpstr>PowerPoint Presentation</vt:lpstr>
      <vt:lpstr>The Long Weekend - Design</vt:lpstr>
      <vt:lpstr>What matters to people in these systems about how we should work with them?</vt:lpstr>
      <vt:lpstr>File Reviews</vt:lpstr>
      <vt:lpstr>Case File Data – over last two years</vt:lpstr>
      <vt:lpstr>Mapping Flow</vt:lpstr>
      <vt:lpstr>Mapping Flow</vt:lpstr>
      <vt:lpstr>What Will Prevent Success?</vt:lpstr>
      <vt:lpstr>Essential Components for Success</vt:lpstr>
      <vt:lpstr>Learning What Is Currently Happening</vt:lpstr>
      <vt:lpstr>Developing and Sustaining the Different Way of Thinking - Being Deliberate</vt:lpstr>
      <vt:lpstr>Debrief Structures</vt:lpstr>
      <vt:lpstr>Fishbowl</vt:lpstr>
      <vt:lpstr>Hierarchy of Support</vt:lpstr>
      <vt:lpstr>System Design Frameworks</vt:lpstr>
      <vt:lpstr>What You Can Do Tomorrow</vt:lpstr>
      <vt:lpstr>Contact Details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North Wales Police - Transferring Knowledge</dc:title>
  <dc:creator>David Canning</dc:creator>
  <cp:lastModifiedBy>Aimee Cummings</cp:lastModifiedBy>
  <cp:revision>301</cp:revision>
  <cp:lastPrinted>2019-03-08T09:17:30Z</cp:lastPrinted>
  <dcterms:modified xsi:type="dcterms:W3CDTF">2019-03-27T13:25:44Z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hecked by">
    <vt:lpwstr>32123</vt:lpwstr>
  </property>
  <property fmtid="{D5CDD505-2E9C-101B-9397-08002B2CF9AE}" pid="3" name="Objective-Id">
    <vt:lpwstr>A25617912</vt:lpwstr>
  </property>
  <property fmtid="{D5CDD505-2E9C-101B-9397-08002B2CF9AE}" pid="4" name="Objective-Title">
    <vt:lpwstr>Making Change Stick - Simon Pickthall, Vanguard Cymru</vt:lpwstr>
  </property>
  <property fmtid="{D5CDD505-2E9C-101B-9397-08002B2CF9AE}" pid="5" name="Objective-Description">
    <vt:lpwstr/>
  </property>
  <property fmtid="{D5CDD505-2E9C-101B-9397-08002B2CF9AE}" pid="6" name="Objective-CreationStamp">
    <vt:filetime>2019-03-19T11:14:18Z</vt:filetime>
  </property>
  <property fmtid="{D5CDD505-2E9C-101B-9397-08002B2CF9AE}" pid="7" name="Objective-IsApproved">
    <vt:bool>false</vt:bool>
  </property>
  <property fmtid="{D5CDD505-2E9C-101B-9397-08002B2CF9AE}" pid="8" name="Objective-IsPublished">
    <vt:bool>true</vt:bool>
  </property>
  <property fmtid="{D5CDD505-2E9C-101B-9397-08002B2CF9AE}" pid="9" name="Objective-DatePublished">
    <vt:filetime>2019-03-19T11:21:37Z</vt:filetime>
  </property>
  <property fmtid="{D5CDD505-2E9C-101B-9397-08002B2CF9AE}" pid="10" name="Objective-ModificationStamp">
    <vt:filetime>2019-03-19T11:21:37Z</vt:filetime>
  </property>
  <property fmtid="{D5CDD505-2E9C-101B-9397-08002B2CF9AE}" pid="11" name="Objective-Owner">
    <vt:lpwstr>Faulkner, Karen (EPS - CYP&amp;F)</vt:lpwstr>
  </property>
  <property fmtid="{D5CDD505-2E9C-101B-9397-08002B2CF9AE}" pid="12" name="Objective-Path">
    <vt:lpwstr>Objective Global Folder:Business File Plan:Education &amp; Public Services (EPS):Education &amp; Public Services (EPS) - Communities &amp; Tackling Poverty - Childcare, Play and Early Years:1 - Save:Childcare Play and Early Years Division:Early Education and Care:Ear</vt:lpwstr>
  </property>
  <property fmtid="{D5CDD505-2E9C-101B-9397-08002B2CF9AE}" pid="13" name="Objective-Parent">
    <vt:lpwstr>Early Years Pathfinders Workshop 20 March 2019</vt:lpwstr>
  </property>
  <property fmtid="{D5CDD505-2E9C-101B-9397-08002B2CF9AE}" pid="14" name="Objective-State">
    <vt:lpwstr>Published</vt:lpwstr>
  </property>
  <property fmtid="{D5CDD505-2E9C-101B-9397-08002B2CF9AE}" pid="15" name="Objective-VersionId">
    <vt:lpwstr>vA50908655</vt:lpwstr>
  </property>
  <property fmtid="{D5CDD505-2E9C-101B-9397-08002B2CF9AE}" pid="16" name="Objective-Version">
    <vt:lpwstr>1.0</vt:lpwstr>
  </property>
  <property fmtid="{D5CDD505-2E9C-101B-9397-08002B2CF9AE}" pid="17" name="Objective-VersionNumber">
    <vt:r8>2</vt:r8>
  </property>
  <property fmtid="{D5CDD505-2E9C-101B-9397-08002B2CF9AE}" pid="18" name="Objective-VersionComment">
    <vt:lpwstr>Version 2</vt:lpwstr>
  </property>
  <property fmtid="{D5CDD505-2E9C-101B-9397-08002B2CF9AE}" pid="19" name="Objective-FileNumber">
    <vt:lpwstr/>
  </property>
  <property fmtid="{D5CDD505-2E9C-101B-9397-08002B2CF9AE}" pid="20" name="Objective-Classification">
    <vt:lpwstr>[Inherited - Official]</vt:lpwstr>
  </property>
  <property fmtid="{D5CDD505-2E9C-101B-9397-08002B2CF9AE}" pid="21" name="Objective-Caveats">
    <vt:lpwstr/>
  </property>
  <property fmtid="{D5CDD505-2E9C-101B-9397-08002B2CF9AE}" pid="22" name="Objective-Language">
    <vt:lpwstr>English (eng)</vt:lpwstr>
  </property>
  <property fmtid="{D5CDD505-2E9C-101B-9397-08002B2CF9AE}" pid="23" name="Objective-Date Acquired">
    <vt:filetime>2019-03-19T23:59:59Z</vt:filetime>
  </property>
  <property fmtid="{D5CDD505-2E9C-101B-9397-08002B2CF9AE}" pid="24" name="Objective-What to Keep">
    <vt:lpwstr>No</vt:lpwstr>
  </property>
  <property fmtid="{D5CDD505-2E9C-101B-9397-08002B2CF9AE}" pid="25" name="Objective-Official Translation">
    <vt:lpwstr/>
  </property>
  <property fmtid="{D5CDD505-2E9C-101B-9397-08002B2CF9AE}" pid="26" name="Objective-Connect Creator">
    <vt:lpwstr/>
  </property>
  <property fmtid="{D5CDD505-2E9C-101B-9397-08002B2CF9AE}" pid="27" name="Objective-Comment">
    <vt:lpwstr/>
  </property>
  <property fmtid="{D5CDD505-2E9C-101B-9397-08002B2CF9AE}" pid="28" name="Objective-Language [system]">
    <vt:lpwstr>English (eng)</vt:lpwstr>
  </property>
  <property fmtid="{D5CDD505-2E9C-101B-9397-08002B2CF9AE}" pid="29" name="Objective-Date Acquired [system]">
    <vt:filetime>2019-03-19T00:00:00Z</vt:filetime>
  </property>
  <property fmtid="{D5CDD505-2E9C-101B-9397-08002B2CF9AE}" pid="30" name="Objective-What to Keep [system]">
    <vt:lpwstr>No</vt:lpwstr>
  </property>
  <property fmtid="{D5CDD505-2E9C-101B-9397-08002B2CF9AE}" pid="31" name="Objective-Official Translation [system]">
    <vt:lpwstr/>
  </property>
  <property fmtid="{D5CDD505-2E9C-101B-9397-08002B2CF9AE}" pid="32" name="Objective-Connect Creator [system]">
    <vt:lpwstr/>
  </property>
</Properties>
</file>