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12" r:id="rId4"/>
  </p:sldMasterIdLst>
  <p:notesMasterIdLst>
    <p:notesMasterId r:id="rId14"/>
  </p:notesMasterIdLst>
  <p:sldIdLst>
    <p:sldId id="256" r:id="rId5"/>
    <p:sldId id="272" r:id="rId6"/>
    <p:sldId id="267" r:id="rId7"/>
    <p:sldId id="268" r:id="rId8"/>
    <p:sldId id="269" r:id="rId9"/>
    <p:sldId id="274" r:id="rId10"/>
    <p:sldId id="273" r:id="rId11"/>
    <p:sldId id="271" r:id="rId12"/>
    <p:sldId id="275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EEECE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D2566F-4EE6-43E8-A4BE-A12CBDFDA7A9}" v="5" dt="2019-11-19T11:56:48.9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4.xml" Id="rId8" /><Relationship Type="http://schemas.openxmlformats.org/officeDocument/2006/relationships/slide" Target="slides/slide9.xml" Id="rId13" /><Relationship Type="http://schemas.openxmlformats.org/officeDocument/2006/relationships/theme" Target="theme/theme1.xml" Id="rId18" /><Relationship Type="http://schemas.openxmlformats.org/officeDocument/2006/relationships/customXml" Target="../customXml/item3.xml" Id="rId3" /><Relationship Type="http://schemas.openxmlformats.org/officeDocument/2006/relationships/slide" Target="slides/slide3.xml" Id="rId7" /><Relationship Type="http://schemas.openxmlformats.org/officeDocument/2006/relationships/slide" Target="slides/slide8.xml" Id="rId12" /><Relationship Type="http://schemas.openxmlformats.org/officeDocument/2006/relationships/viewProps" Target="viewProps.xml" Id="rId17" /><Relationship Type="http://schemas.openxmlformats.org/officeDocument/2006/relationships/customXml" Target="../customXml/item2.xml" Id="rId2" /><Relationship Type="http://schemas.openxmlformats.org/officeDocument/2006/relationships/presProps" Target="presProps.xml" Id="rId16" /><Relationship Type="http://schemas.microsoft.com/office/2015/10/relationships/revisionInfo" Target="revisionInfo.xml" Id="rId20" /><Relationship Type="http://schemas.openxmlformats.org/officeDocument/2006/relationships/customXml" Target="../customXml/item1.xml" Id="rId1" /><Relationship Type="http://schemas.openxmlformats.org/officeDocument/2006/relationships/slide" Target="slides/slide2.xml" Id="rId6" /><Relationship Type="http://schemas.openxmlformats.org/officeDocument/2006/relationships/slide" Target="slides/slide7.xml" Id="rId11" /><Relationship Type="http://schemas.openxmlformats.org/officeDocument/2006/relationships/slide" Target="slides/slide1.xml" Id="rId5" /><Relationship Type="http://schemas.openxmlformats.org/officeDocument/2006/relationships/commentAuthors" Target="commentAuthors.xml" Id="rId15" /><Relationship Type="http://schemas.openxmlformats.org/officeDocument/2006/relationships/slide" Target="slides/slide6.xml" Id="rId10" /><Relationship Type="http://schemas.openxmlformats.org/officeDocument/2006/relationships/tableStyles" Target="tableStyles.xml" Id="rId19" /><Relationship Type="http://schemas.openxmlformats.org/officeDocument/2006/relationships/slideMaster" Target="slideMasters/slideMaster1.xml" Id="rId4" /><Relationship Type="http://schemas.openxmlformats.org/officeDocument/2006/relationships/slide" Target="slides/slide5.xml" Id="rId9" /><Relationship Type="http://schemas.openxmlformats.org/officeDocument/2006/relationships/notesMaster" Target="notesMasters/notesMaster1.xml" Id="rId14" /><Relationship Type="http://schemas.openxmlformats.org/officeDocument/2006/relationships/customXml" Target="/customXML/item4.xml" Id="Rb188017855f745de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717" cy="480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775" y="0"/>
            <a:ext cx="3170717" cy="480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88BE1-127C-484C-80C8-6C5B69AA7428}" type="datetimeFigureOut">
              <a:rPr lang="en-GB" smtClean="0"/>
              <a:pPr/>
              <a:t>19/11/2019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179" y="4560532"/>
            <a:ext cx="5852843" cy="43212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519"/>
            <a:ext cx="3170717" cy="480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775" y="9119519"/>
            <a:ext cx="3170717" cy="480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267D0-8BCB-4DE3-A136-EBC7891385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25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267D0-8BCB-4DE3-A136-EBC789138527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245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9573" y="836712"/>
            <a:ext cx="4854427" cy="5599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55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27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651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/>
          </p:nvPr>
        </p:nvSpPr>
        <p:spPr>
          <a:xfrm>
            <a:off x="642938" y="1428736"/>
            <a:ext cx="7858125" cy="44291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9509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/>
          </p:nvPr>
        </p:nvSpPr>
        <p:spPr>
          <a:xfrm>
            <a:off x="642938" y="1428736"/>
            <a:ext cx="7858125" cy="44291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950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/>
          </p:nvPr>
        </p:nvSpPr>
        <p:spPr>
          <a:xfrm>
            <a:off x="642938" y="1428736"/>
            <a:ext cx="7858125" cy="44291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950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/>
              <a:t>  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8039" y="5743847"/>
            <a:ext cx="2046115" cy="1155097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740650" y="0"/>
            <a:ext cx="1403350" cy="112553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479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8039" y="5743847"/>
            <a:ext cx="2046115" cy="115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273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8039" y="5743847"/>
            <a:ext cx="2046115" cy="115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406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19/11/2019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8039" y="5743847"/>
            <a:ext cx="2046115" cy="115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22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19/11/2019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8039" y="5743847"/>
            <a:ext cx="2046115" cy="115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83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19/11/2019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8039" y="5743847"/>
            <a:ext cx="2046115" cy="115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342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8039" y="5743847"/>
            <a:ext cx="2046115" cy="115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0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17892-6E20-4754-8E78-55C53FB83870}" type="datetimeFigureOut">
              <a:rPr lang="en-GB" smtClean="0"/>
              <a:pPr/>
              <a:t>19/11/2019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81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17892-6E20-4754-8E78-55C53FB83870}" type="datetimeFigureOut">
              <a:rPr lang="en-GB" smtClean="0"/>
              <a:pPr/>
              <a:t>19/11/2019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A8AA7-812C-42E5-9080-3B6AE8635F7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02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11" r:id="rId12"/>
    <p:sldLayoutId id="2147483768" r:id="rId13"/>
    <p:sldLayoutId id="2147483783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eyis@miller-research.co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/>
              <a:t>Early Years Integrated System Programme Evaluation: </a:t>
            </a:r>
            <a:br>
              <a:rPr lang="en-GB" dirty="0"/>
            </a:br>
            <a:r>
              <a:rPr lang="en-GB" dirty="0"/>
              <a:t>Pathfinder PSB Workshop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752600"/>
          </a:xfrm>
        </p:spPr>
        <p:txBody>
          <a:bodyPr/>
          <a:lstStyle/>
          <a:p>
            <a:r>
              <a:rPr lang="en-GB"/>
              <a:t>Miller Research (UK) Ltd.</a:t>
            </a:r>
          </a:p>
          <a:p>
            <a:r>
              <a:rPr lang="en-GB" baseline="30000"/>
              <a:t>18th November 2019 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021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F138D-F621-4C1C-A3DF-E5D6527F6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24D15-99C4-4028-8A6B-FF87B58F9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Introduction: who we are</a:t>
            </a:r>
          </a:p>
          <a:p>
            <a:r>
              <a:rPr lang="en-GB"/>
              <a:t>Why we are evaluating the Early Years Integrated System (EYIS) Programme</a:t>
            </a:r>
          </a:p>
          <a:p>
            <a:r>
              <a:rPr lang="en-GB"/>
              <a:t>Overview of our approach</a:t>
            </a:r>
          </a:p>
          <a:p>
            <a:r>
              <a:rPr lang="en-GB"/>
              <a:t>Small group discussions</a:t>
            </a:r>
          </a:p>
          <a:p>
            <a:r>
              <a:rPr lang="en-GB"/>
              <a:t>Final questions (plenary)</a:t>
            </a:r>
          </a:p>
        </p:txBody>
      </p:sp>
    </p:spTree>
    <p:extLst>
      <p:ext uri="{BB962C8B-B14F-4D97-AF65-F5344CB8AC3E}">
        <p14:creationId xmlns:p14="http://schemas.microsoft.com/office/powerpoint/2010/main" val="851205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Who we are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dirty="0">
                <a:solidFill>
                  <a:prstClr val="black"/>
                </a:solidFill>
              </a:rPr>
              <a:t>Miller Research </a:t>
            </a:r>
          </a:p>
          <a:p>
            <a:pPr lvl="1"/>
            <a:r>
              <a:rPr lang="en-GB" dirty="0">
                <a:solidFill>
                  <a:prstClr val="black"/>
                </a:solidFill>
              </a:rPr>
              <a:t>Based in Monmouthshire</a:t>
            </a:r>
          </a:p>
          <a:p>
            <a:pPr lvl="1"/>
            <a:r>
              <a:rPr lang="en-GB" dirty="0"/>
              <a:t>20 years experience working in Wales</a:t>
            </a:r>
            <a:endParaRPr lang="en-GB" dirty="0">
              <a:solidFill>
                <a:prstClr val="black"/>
              </a:solidFill>
            </a:endParaRPr>
          </a:p>
          <a:p>
            <a:pPr lvl="1"/>
            <a:r>
              <a:rPr lang="en-GB" dirty="0">
                <a:solidFill>
                  <a:prstClr val="black"/>
                </a:solidFill>
              </a:rPr>
              <a:t>Undertake research and evaluation work across a range of sectors across the UK</a:t>
            </a:r>
          </a:p>
          <a:p>
            <a:pPr lvl="1"/>
            <a:r>
              <a:rPr lang="en-GB" dirty="0">
                <a:solidFill>
                  <a:prstClr val="black"/>
                </a:solidFill>
              </a:rPr>
              <a:t>Current or recent evaluations include: Healthy Child Wales Programme, Primary Care Model for Wales, </a:t>
            </a:r>
            <a:r>
              <a:rPr lang="en-US" dirty="0">
                <a:solidFill>
                  <a:prstClr val="black"/>
                </a:solidFill>
              </a:rPr>
              <a:t>service user participation in CAMHS.</a:t>
            </a:r>
          </a:p>
          <a:p>
            <a:r>
              <a:rPr lang="en-US" dirty="0">
                <a:solidFill>
                  <a:prstClr val="black"/>
                </a:solidFill>
              </a:rPr>
              <a:t>Meurig Roberts</a:t>
            </a:r>
          </a:p>
          <a:p>
            <a:pPr lvl="1"/>
            <a:r>
              <a:rPr lang="en-GB" dirty="0">
                <a:solidFill>
                  <a:prstClr val="black"/>
                </a:solidFill>
              </a:rPr>
              <a:t>20 years working in Welsh Government across youth work, public health and education.</a:t>
            </a:r>
          </a:p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593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BBA9C-4ECA-4DF1-BAD1-52D31449A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7462"/>
            <a:ext cx="9144000" cy="1143000"/>
          </a:xfrm>
        </p:spPr>
        <p:txBody>
          <a:bodyPr/>
          <a:lstStyle/>
          <a:p>
            <a:r>
              <a:rPr lang="en-GB"/>
              <a:t>Why we are evaluating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E4192-84BA-49D7-BA39-D4D6FACF8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/>
              <a:t>Provide insight into early implementation of EYIS programme </a:t>
            </a:r>
          </a:p>
          <a:p>
            <a:r>
              <a:rPr lang="en-US" sz="2400"/>
              <a:t>Understand how and why things are working</a:t>
            </a:r>
          </a:p>
          <a:p>
            <a:r>
              <a:rPr lang="en-GB" sz="2400"/>
              <a:t>Draw on internal knowledge and experience to identify problems, share learning and develop solutions collaboratively</a:t>
            </a:r>
          </a:p>
          <a:p>
            <a:pPr lvl="0"/>
            <a:r>
              <a:rPr lang="en-GB" sz="2400"/>
              <a:t>Employ a realist evaluation approach to understand </a:t>
            </a:r>
            <a:r>
              <a:rPr lang="en-GB" sz="2400" u="sng"/>
              <a:t>what </a:t>
            </a:r>
            <a:r>
              <a:rPr lang="en-GB" sz="2400"/>
              <a:t>works, </a:t>
            </a:r>
            <a:r>
              <a:rPr lang="en-GB" sz="2400" u="sng"/>
              <a:t>for whom </a:t>
            </a:r>
            <a:r>
              <a:rPr lang="en-GB" sz="2400"/>
              <a:t>and </a:t>
            </a:r>
            <a:r>
              <a:rPr lang="en-GB" sz="2400" u="sng"/>
              <a:t>in what circumstances </a:t>
            </a:r>
          </a:p>
          <a:p>
            <a:r>
              <a:rPr lang="en-US" sz="2400"/>
              <a:t>Provide an independent viewpoint and play role of ‘critical friend’</a:t>
            </a:r>
          </a:p>
          <a:p>
            <a:r>
              <a:rPr lang="en-GB" sz="2400"/>
              <a:t>Deliver recommendations for EYIS programme going forward </a:t>
            </a:r>
          </a:p>
          <a:p>
            <a:r>
              <a:rPr lang="en-US" sz="2400"/>
              <a:t>The evaluation is NOT seeking to impose a ‘one size fits all’ model.</a:t>
            </a:r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3209511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E102D-CD49-4968-B7D6-113044169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GB" dirty="0"/>
              <a:t>Our approach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D6456-5FC4-4BA4-A7F8-18C1CE8DD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en-GB"/>
              <a:t>To collaborate with the nine PSBs, to explore:</a:t>
            </a:r>
          </a:p>
          <a:p>
            <a:pPr lvl="1"/>
            <a:r>
              <a:rPr lang="en-US" sz="2400"/>
              <a:t>understanding of the aims and objectives of the EYIS </a:t>
            </a:r>
            <a:r>
              <a:rPr lang="en-US" sz="2400" err="1"/>
              <a:t>programme</a:t>
            </a:r>
            <a:r>
              <a:rPr lang="en-US" sz="2400"/>
              <a:t> within pathfinder PSBs</a:t>
            </a:r>
          </a:p>
          <a:p>
            <a:pPr lvl="1"/>
            <a:r>
              <a:rPr lang="en-US" sz="2400"/>
              <a:t>the degree of ‘buy-in’ to the vision of early years integration</a:t>
            </a:r>
          </a:p>
          <a:p>
            <a:pPr lvl="1"/>
            <a:r>
              <a:rPr lang="en-US" sz="2400"/>
              <a:t>the effectiveness of implementation to date</a:t>
            </a:r>
          </a:p>
          <a:p>
            <a:pPr lvl="1"/>
            <a:r>
              <a:rPr lang="en-US" sz="2400"/>
              <a:t>early indicators of success and challenges </a:t>
            </a:r>
            <a:r>
              <a:rPr lang="en-GB" sz="2400"/>
              <a:t>encountered</a:t>
            </a:r>
          </a:p>
          <a:p>
            <a:pPr lvl="1"/>
            <a:r>
              <a:rPr lang="en-GB" sz="2400"/>
              <a:t>next steps and any support needs going forward.</a:t>
            </a:r>
          </a:p>
          <a:p>
            <a:pPr marL="457200" lvl="1" indent="0">
              <a:buNone/>
            </a:pPr>
            <a:endParaRPr lang="en-GB"/>
          </a:p>
          <a:p>
            <a:pPr marL="457200" lvl="1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90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E102D-CD49-4968-B7D6-113044169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GB" dirty="0"/>
              <a:t>Our approach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D6456-5FC4-4BA4-A7F8-18C1CE8DD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r>
              <a:rPr lang="en-GB"/>
              <a:t>Realist evaluation approach</a:t>
            </a:r>
          </a:p>
          <a:p>
            <a:pPr lvl="1"/>
            <a:r>
              <a:rPr lang="en-GB" sz="2400"/>
              <a:t>Importance of context (relevant conditions in which a programme is delivered) and its influence on outcomes (each PSB’s context is unique)</a:t>
            </a:r>
          </a:p>
          <a:p>
            <a:pPr lvl="1"/>
            <a:r>
              <a:rPr lang="en-GB" sz="2400"/>
              <a:t>Identify what, for whom, under which circumstances precise aspects of Early Years integration work within particular localities or amongst particular families </a:t>
            </a:r>
            <a:r>
              <a:rPr lang="en-US" sz="2400"/>
              <a:t>e.g. more or less affluent areas </a:t>
            </a:r>
            <a:r>
              <a:rPr lang="en-GB" sz="2400"/>
              <a:t>(conversely, what doesn’t work as well).</a:t>
            </a:r>
          </a:p>
          <a:p>
            <a:pPr marL="457200" lvl="1" indent="0">
              <a:buNone/>
            </a:pPr>
            <a:endParaRPr lang="en-GB"/>
          </a:p>
          <a:p>
            <a:pPr marL="457200" lvl="1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03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2679C-1E2E-4545-AC97-97DA1D123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approach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D3499-679B-4F72-A534-32799E210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Case studies of PSBs</a:t>
            </a:r>
          </a:p>
          <a:p>
            <a:pPr lvl="1"/>
            <a:r>
              <a:rPr lang="en-GB" dirty="0"/>
              <a:t>Interviews with project coordinators and other local stakeholders</a:t>
            </a:r>
          </a:p>
          <a:p>
            <a:pPr lvl="1"/>
            <a:r>
              <a:rPr lang="en-GB" dirty="0"/>
              <a:t>Workshops with individual PSBs/local partnership boards</a:t>
            </a:r>
          </a:p>
          <a:p>
            <a:pPr lvl="1"/>
            <a:r>
              <a:rPr lang="en-GB" dirty="0"/>
              <a:t>Online surveys of local stakeholders</a:t>
            </a:r>
          </a:p>
          <a:p>
            <a:pPr lvl="1"/>
            <a:r>
              <a:rPr lang="en-GB" dirty="0"/>
              <a:t>Profiling service user journeys (if appropriate)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50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F74CF-C540-49ED-9356-812232B9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Workshop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F4C09-F751-4231-8C45-8A0C80CC3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/>
              <a:t>What is your understanding of the rationale for and aims and objectives of the EYIS programme?</a:t>
            </a:r>
          </a:p>
          <a:p>
            <a:r>
              <a:rPr lang="en-GB"/>
              <a:t>To what extent have you been sharing information across organisations involved in the EYIS? How (if at all) could this be improved?</a:t>
            </a:r>
          </a:p>
          <a:p>
            <a:r>
              <a:rPr lang="en-US"/>
              <a:t>What problems/issues have you faced in terms of early years integration?</a:t>
            </a:r>
          </a:p>
          <a:p>
            <a:r>
              <a:rPr lang="en-GB"/>
              <a:t>What would be the best way to monitor delivery of integration and cohesiveness through the EYIS?</a:t>
            </a:r>
          </a:p>
          <a:p>
            <a:r>
              <a:rPr lang="en-GB"/>
              <a:t>What would you and your PSB like to get out of the evaluation?</a:t>
            </a:r>
          </a:p>
          <a:p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504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C3E5D-132A-4FC7-83BD-C9CEB843B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23870-7036-4C86-99D2-1254717B9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Please feel free to contact the evaluation team with comments or questions at any time</a:t>
            </a:r>
          </a:p>
          <a:p>
            <a:r>
              <a:rPr lang="en-GB" dirty="0"/>
              <a:t>To do so, email our shared mailbox at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eyis@miller-research.co.uk</a:t>
            </a:r>
            <a:endParaRPr lang="en-GB" dirty="0"/>
          </a:p>
          <a:p>
            <a:r>
              <a:rPr lang="en-GB" dirty="0"/>
              <a:t>Or phone the Project Manager, Adam Greenwood, on 01873 851887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4F2954-3AAE-421C-8E32-94D5184EA0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665454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Template 201408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emplate" id="{FD652749-09D8-415A-BD62-AA348110B1EA}" vid="{8AA8C11B-5445-49F5-890C-F4D04C2D3F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4.xml.rels>&#65279;<?xml version="1.0" encoding="utf-8"?><Relationships xmlns="http://schemas.openxmlformats.org/package/2006/relationships"><Relationship Type="http://schemas.openxmlformats.org/officeDocument/2006/relationships/customXmlProps" Target="/customXML/itemProps4.xml" Id="Rd3c4172d526e4b2384ade4b889302c76" /></Relationships>
</file>

<file path=customXML/item4.xml><?xml version="1.0" encoding="utf-8"?>
<metadata xmlns="http://www.objective.com/ecm/document/metadata/FF3C5B18883D4E21973B57C2EEED7FD1" version="1.0.0">
  <systemFields>
    <field name="Objective-Id">
      <value order="0">A28165293</value>
    </field>
    <field name="Objective-Title">
      <value order="0">Miller Research Presentation</value>
    </field>
    <field name="Objective-Description">
      <value order="0"/>
    </field>
    <field name="Objective-CreationStamp">
      <value order="0">2019-11-19T12:24:37Z</value>
    </field>
    <field name="Objective-IsApproved">
      <value order="0">false</value>
    </field>
    <field name="Objective-IsPublished">
      <value order="0">true</value>
    </field>
    <field name="Objective-DatePublished">
      <value order="0">2019-11-19T12:24:49Z</value>
    </field>
    <field name="Objective-ModificationStamp">
      <value order="0">2019-11-19T12:24:49Z</value>
    </field>
    <field name="Objective-Owner">
      <value order="0">Faulkner, Karen (EPS - CYP&amp;F)</value>
    </field>
    <field name="Objective-Path">
      <value order="0">Objective Global Folder:Business File Plan:Education &amp; Public Services (EPS):Education &amp; Public Services (EPS) - Communities &amp; Tackling Poverty - Childcare, Play and Early Years:1 - Save:Childcare Play and Early Years Division:Early Years Branch (Sharon West):Programmes and Policies:Early Years Integration:Early Years Team - Pathfinder Workshops - 2019-2024:Early Years Pathfinders Workshop 18 November 2019</value>
    </field>
    <field name="Objective-Parent">
      <value order="0">Early Years Pathfinders Workshop 18 November 2019</value>
    </field>
    <field name="Objective-State">
      <value order="0">Published</value>
    </field>
    <field name="Objective-VersionId">
      <value order="0">vA56105647</value>
    </field>
    <field name="Objective-Version">
      <value order="0">1.0</value>
    </field>
    <field name="Objective-VersionNumber">
      <value order="0">2</value>
    </field>
    <field name="Objective-VersionComment">
      <value order="0">Version 2</value>
    </field>
    <field name="Objective-FileNumber">
      <value order="0">qA1397418</value>
    </field>
    <field name="Objective-Classification">
      <value order="0">Official</value>
    </field>
    <field name="Objective-Caveats">
      <value order="0"/>
    </field>
  </systemFields>
  <catalogues>
    <catalogue name="Document Type Catalogue" type="type" ori="id:cA14">
      <field name="Objective-Language">
        <value order="0">English (eng)</value>
      </field>
      <field name="Objective-Date Acquired">
        <value order="0">2019-11-19T00:00:00Z</value>
      </field>
      <field name="Objective-What to Keep">
        <value order="0">No</value>
      </field>
      <field name="Objective-Official Translation">
        <value order="0"/>
      </field>
      <field name="Objective-Connect Creator">
        <value order="0"/>
      </field>
    </catalogue>
  </catalogues>
</metadata>
</file>

<file path=customXML/itemProps4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8D58CBE6756647B83099DFBE3602D7" ma:contentTypeVersion="10" ma:contentTypeDescription="Create a new document." ma:contentTypeScope="" ma:versionID="4458dbb2626eea812467634d6f7b9963">
  <xsd:schema xmlns:xsd="http://www.w3.org/2001/XMLSchema" xmlns:xs="http://www.w3.org/2001/XMLSchema" xmlns:p="http://schemas.microsoft.com/office/2006/metadata/properties" xmlns:ns2="412ca1ba-6d5e-4bee-89bd-145178856c78" xmlns:ns3="7a3da7b7-f968-4328-8fae-4b106daa07db" targetNamespace="http://schemas.microsoft.com/office/2006/metadata/properties" ma:root="true" ma:fieldsID="f679eea5e5cc7de56041fe10599e8001" ns2:_="" ns3:_="">
    <xsd:import namespace="412ca1ba-6d5e-4bee-89bd-145178856c78"/>
    <xsd:import namespace="7a3da7b7-f968-4328-8fae-4b106daa07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2ca1ba-6d5e-4bee-89bd-145178856c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da7b7-f968-4328-8fae-4b106daa07d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0701571-4A84-4D70-94B8-E9D9249FE1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FECE3C-15FD-44E8-AA7A-B220D5A192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2ca1ba-6d5e-4bee-89bd-145178856c78"/>
    <ds:schemaRef ds:uri="7a3da7b7-f968-4328-8fae-4b106daa07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6DD4854-E945-468C-AED7-0C526E8FFC62}">
  <ds:schemaRefs>
    <ds:schemaRef ds:uri="7a3da7b7-f968-4328-8fae-4b106daa07db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412ca1ba-6d5e-4bee-89bd-145178856c78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Pathfinder PSB Worskhsop slides</Template>
  <TotalTime>0</TotalTime>
  <Words>497</Words>
  <Application>Microsoft Office PowerPoint</Application>
  <PresentationFormat>On-screen Show (4:3)</PresentationFormat>
  <Paragraphs>54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Powerpoint Template 20140813</vt:lpstr>
      <vt:lpstr>Early Years Integrated System Programme Evaluation:  Pathfinder PSB Workshop</vt:lpstr>
      <vt:lpstr>Agenda</vt:lpstr>
      <vt:lpstr>Who we are </vt:lpstr>
      <vt:lpstr>Why we are evaluating</vt:lpstr>
      <vt:lpstr>Our approach #1</vt:lpstr>
      <vt:lpstr>Our approach #2</vt:lpstr>
      <vt:lpstr>Our approach #3</vt:lpstr>
      <vt:lpstr>Workshop task</vt:lpstr>
      <vt:lpstr>Contact details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2019-11-19T11:56:48Z</dcterms:created>
  <dcterms:modified xsi:type="dcterms:W3CDTF">2019-11-19T12:24:37Z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0x010100068D58CBE6756647B83099DFBE3602D7</vt:lpwstr>
  </property>
  <property fmtid="{D5CDD505-2E9C-101B-9397-08002B2CF9AE}" pid="3" name="Objective-Id">
    <vt:lpwstr>A28165293</vt:lpwstr>
  </property>
  <property fmtid="{D5CDD505-2E9C-101B-9397-08002B2CF9AE}" pid="4" name="Objective-Title">
    <vt:lpwstr>Miller Research Presentation</vt:lpwstr>
  </property>
  <property fmtid="{D5CDD505-2E9C-101B-9397-08002B2CF9AE}" pid="5" name="Objective-Description">
    <vt:lpwstr/>
  </property>
  <property fmtid="{D5CDD505-2E9C-101B-9397-08002B2CF9AE}" pid="6" name="Objective-CreationStamp">
    <vt:filetime>2019-11-19T12:24:42Z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2019-11-19T12:24:49Z</vt:filetime>
  </property>
  <property fmtid="{D5CDD505-2E9C-101B-9397-08002B2CF9AE}" pid="10" name="Objective-ModificationStamp">
    <vt:filetime>2019-11-19T12:24:49Z</vt:filetime>
  </property>
  <property fmtid="{D5CDD505-2E9C-101B-9397-08002B2CF9AE}" pid="11" name="Objective-Owner">
    <vt:lpwstr>Faulkner, Karen (EPS - CYP&amp;F)</vt:lpwstr>
  </property>
  <property fmtid="{D5CDD505-2E9C-101B-9397-08002B2CF9AE}" pid="12" name="Objective-Path">
    <vt:lpwstr>Objective Global Folder:Business File Plan:Education &amp; Public Services (EPS):Education &amp; Public Services (EPS) - Communities &amp; Tackling Poverty - Childcare, Play and Early Years:1 - Save:Childcare Play and Early Years Division:Early Years Branch (Sharon West):Programmes and Policies:Early Years Integration:Early Years Team - Pathfinder Workshops - 2019-2024:Early Years Pathfinders Workshop 18 November 2019:</vt:lpwstr>
  </property>
  <property fmtid="{D5CDD505-2E9C-101B-9397-08002B2CF9AE}" pid="13" name="Objective-Parent">
    <vt:lpwstr>Early Years Pathfinders Workshop 18 November 2019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vA56105647</vt:lpwstr>
  </property>
  <property fmtid="{D5CDD505-2E9C-101B-9397-08002B2CF9AE}" pid="16" name="Objective-Version">
    <vt:lpwstr>1.0</vt:lpwstr>
  </property>
  <property fmtid="{D5CDD505-2E9C-101B-9397-08002B2CF9AE}" pid="17" name="Objective-VersionNumber">
    <vt:r8>2</vt:r8>
  </property>
  <property fmtid="{D5CDD505-2E9C-101B-9397-08002B2CF9AE}" pid="18" name="Objective-VersionComment">
    <vt:lpwstr>Version 2</vt:lpwstr>
  </property>
  <property fmtid="{D5CDD505-2E9C-101B-9397-08002B2CF9AE}" pid="19" name="Objective-FileNumber">
    <vt:lpwstr/>
  </property>
  <property fmtid="{D5CDD505-2E9C-101B-9397-08002B2CF9AE}" pid="20" name="Objective-Classification">
    <vt:lpwstr>[Inherited - Official]</vt:lpwstr>
  </property>
  <property fmtid="{D5CDD505-2E9C-101B-9397-08002B2CF9AE}" pid="21" name="Objective-Caveats">
    <vt:lpwstr/>
  </property>
  <property fmtid="{D5CDD505-2E9C-101B-9397-08002B2CF9AE}" pid="22" name="Objective-Language">
    <vt:lpwstr>English (eng)</vt:lpwstr>
  </property>
  <property fmtid="{D5CDD505-2E9C-101B-9397-08002B2CF9AE}" pid="23" name="Objective-Date Acquired">
    <vt:filetime>2019-11-19T00:00:00Z</vt:filetime>
  </property>
  <property fmtid="{D5CDD505-2E9C-101B-9397-08002B2CF9AE}" pid="24" name="Objective-What to Keep">
    <vt:lpwstr>No</vt:lpwstr>
  </property>
  <property fmtid="{D5CDD505-2E9C-101B-9397-08002B2CF9AE}" pid="25" name="Objective-Official Translation">
    <vt:lpwstr/>
  </property>
  <property fmtid="{D5CDD505-2E9C-101B-9397-08002B2CF9AE}" pid="26" name="Objective-Connect Creator">
    <vt:lpwstr/>
  </property>
  <property fmtid="{D5CDD505-2E9C-101B-9397-08002B2CF9AE}" pid="27" name="Objective-Comment">
    <vt:lpwstr/>
  </property>
</Properties>
</file>