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8" r:id="rId5"/>
    <p:sldId id="276" r:id="rId6"/>
    <p:sldId id="283" r:id="rId7"/>
    <p:sldId id="274" r:id="rId8"/>
    <p:sldId id="284" r:id="rId9"/>
    <p:sldId id="285" r:id="rId10"/>
    <p:sldId id="286" r:id="rId1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0D8"/>
    <a:srgbClr val="B2B4BB"/>
    <a:srgbClr val="E8E9ED"/>
    <a:srgbClr val="324F82"/>
    <a:srgbClr val="E03882"/>
    <a:srgbClr val="F9C402"/>
    <a:srgbClr val="4FB9AB"/>
    <a:srgbClr val="28B8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7"/>
    <p:restoredTop sz="94660"/>
  </p:normalViewPr>
  <p:slideViewPr>
    <p:cSldViewPr snapToGrid="0" snapToObjects="1" showGuides="1">
      <p:cViewPr varScale="1">
        <p:scale>
          <a:sx n="61" d="100"/>
          <a:sy n="61" d="100"/>
        </p:scale>
        <p:origin x="113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handoutMaster" Target="handoutMasters/handoutMaster1.xml" Id="rId13" /><Relationship Type="http://schemas.openxmlformats.org/officeDocument/2006/relationships/customXml" Target="../customXml/item3.xml" Id="rId3" /><Relationship Type="http://schemas.openxmlformats.org/officeDocument/2006/relationships/slide" Target="slides/slide3.xml" Id="rId7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customXml" Target="../customXml/item2.xml" Id="rId2" /><Relationship Type="http://schemas.openxmlformats.org/officeDocument/2006/relationships/theme" Target="theme/theme1.xml" Id="rId16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slide" Target="slides/slide1.xml" Id="rId5" /><Relationship Type="http://schemas.openxmlformats.org/officeDocument/2006/relationships/viewProps" Target="viewProps.xml" Id="rId15" /><Relationship Type="http://schemas.openxmlformats.org/officeDocument/2006/relationships/slide" Target="slides/slide6.xml" Id="rId10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presProps" Target="presProps.xml" Id="rId14" /><Relationship Type="http://schemas.openxmlformats.org/officeDocument/2006/relationships/customXml" Target="/customXML/item4.xml" Id="Rcf35a3ab0e1240e0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3841F-BFA5-E84D-9FBF-C2EF90B9D7E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0E142-3AF0-A947-ABB3-AF8FB94735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30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4033A-9BE4-C148-A588-EF9D888CAC46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21FB3-2FB1-D246-9430-EC4C2EC16A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66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Delwedd Sleid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alfan Nodiada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</p:txBody>
      </p:sp>
      <p:sp>
        <p:nvSpPr>
          <p:cNvPr id="4" name="Dalfan Rhif y Sleid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21FB3-2FB1-D246-9430-EC4C2EC16AD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lfan Delwedd Sleid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Dalfan Nodiada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Dalfan Rhif y Sleid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21FB3-2FB1-D246-9430-EC4C2EC16AD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10000">
              <a:srgbClr val="324F82"/>
            </a:gs>
            <a:gs pos="100000">
              <a:srgbClr val="28B8CE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718456" y="1868557"/>
            <a:ext cx="864704" cy="0"/>
          </a:xfrm>
          <a:prstGeom prst="line">
            <a:avLst/>
          </a:prstGeom>
          <a:ln w="28575">
            <a:solidFill>
              <a:srgbClr val="E038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" y="5207313"/>
            <a:ext cx="3247256" cy="931754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718457" y="718457"/>
            <a:ext cx="10492882" cy="830997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algn="l">
              <a:defRPr sz="6000" b="1" i="0" baseline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 hasCustomPrompt="1"/>
          </p:nvPr>
        </p:nvSpPr>
        <p:spPr>
          <a:xfrm>
            <a:off x="719138" y="2805101"/>
            <a:ext cx="10492200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0" i="0" baseline="0">
                <a:solidFill>
                  <a:srgbClr val="F9C40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28th July 2017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9138" y="2253927"/>
            <a:ext cx="10491787" cy="3671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000" b="0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Presented By: Insert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3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33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35" name="Content Placeholder 17"/>
          <p:cNvSpPr>
            <a:spLocks noGrp="1"/>
          </p:cNvSpPr>
          <p:nvPr>
            <p:ph sz="quarter" idx="15" hasCustomPrompt="1"/>
          </p:nvPr>
        </p:nvSpPr>
        <p:spPr>
          <a:xfrm>
            <a:off x="715963" y="3644420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36" name="Picture Placeholder 3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1440128" y="2122268"/>
            <a:ext cx="946657" cy="946657"/>
          </a:xfrm>
          <a:prstGeom prst="rect">
            <a:avLst/>
          </a:prstGeom>
          <a:noFill/>
        </p:spPr>
        <p:txBody>
          <a:bodyPr wrap="non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37" name="Content Placeholder 17"/>
          <p:cNvSpPr>
            <a:spLocks noGrp="1"/>
          </p:cNvSpPr>
          <p:nvPr>
            <p:ph sz="quarter" idx="21" hasCustomPrompt="1"/>
          </p:nvPr>
        </p:nvSpPr>
        <p:spPr>
          <a:xfrm>
            <a:off x="715963" y="3308338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44" name="Content Placeholder 17"/>
          <p:cNvSpPr>
            <a:spLocks noGrp="1"/>
          </p:cNvSpPr>
          <p:nvPr>
            <p:ph sz="quarter" idx="22" hasCustomPrompt="1"/>
          </p:nvPr>
        </p:nvSpPr>
        <p:spPr>
          <a:xfrm>
            <a:off x="9081397" y="3644420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45" name="Picture Placeholder 3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9805562" y="2122268"/>
            <a:ext cx="946657" cy="946657"/>
          </a:xfrm>
          <a:prstGeom prst="rect">
            <a:avLst/>
          </a:prstGeom>
          <a:noFill/>
        </p:spPr>
        <p:txBody>
          <a:bodyPr wrap="non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46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9081397" y="3308338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47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3504441" y="3638536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48" name="Picture Placeholder 3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4228606" y="2122268"/>
            <a:ext cx="946657" cy="946657"/>
          </a:xfrm>
          <a:prstGeom prst="rect">
            <a:avLst/>
          </a:prstGeom>
          <a:noFill/>
        </p:spPr>
        <p:txBody>
          <a:bodyPr wrap="non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49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3504441" y="3302454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50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6292919" y="3638536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51" name="Picture Placeholder 3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7017084" y="2122268"/>
            <a:ext cx="946657" cy="946657"/>
          </a:xfrm>
          <a:prstGeom prst="rect">
            <a:avLst/>
          </a:prstGeom>
          <a:noFill/>
        </p:spPr>
        <p:txBody>
          <a:bodyPr wrap="non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52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6292919" y="3302454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4 Column Text &amp; Icon Slide Heading</a:t>
            </a:r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Image &amp; Text Reverse">
    <p:bg>
      <p:bgPr>
        <a:gradFill flip="none" rotWithShape="1">
          <a:gsLst>
            <a:gs pos="10000">
              <a:srgbClr val="324F82"/>
            </a:gs>
            <a:gs pos="100000">
              <a:srgbClr val="28B8CE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5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39" name="Content Placeholder 17"/>
          <p:cNvSpPr>
            <a:spLocks noGrp="1"/>
          </p:cNvSpPr>
          <p:nvPr>
            <p:ph sz="quarter" idx="21" hasCustomPrompt="1"/>
          </p:nvPr>
        </p:nvSpPr>
        <p:spPr>
          <a:xfrm>
            <a:off x="715963" y="3308338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41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9081397" y="3308338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43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3504441" y="3302454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4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6292919" y="3302454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47" name="Picture Placeholder 3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1340729" y="2032808"/>
            <a:ext cx="1145455" cy="1145455"/>
          </a:xfrm>
          <a:prstGeom prst="rect">
            <a:avLst/>
          </a:prstGeom>
          <a:noFill/>
        </p:spPr>
        <p:txBody>
          <a:bodyPr wrap="non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48" name="Picture Placeholder 3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9706163" y="2032808"/>
            <a:ext cx="1145455" cy="1145455"/>
          </a:xfrm>
          <a:prstGeom prst="rect">
            <a:avLst/>
          </a:prstGeom>
          <a:noFill/>
        </p:spPr>
        <p:txBody>
          <a:bodyPr wrap="non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49" name="Picture Placeholder 3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4129207" y="2032808"/>
            <a:ext cx="1145455" cy="1145455"/>
          </a:xfrm>
          <a:prstGeom prst="rect">
            <a:avLst/>
          </a:prstGeom>
          <a:noFill/>
        </p:spPr>
        <p:txBody>
          <a:bodyPr wrap="non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50" name="Picture Placeholder 3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6917685" y="2032808"/>
            <a:ext cx="1145455" cy="1145455"/>
          </a:xfrm>
          <a:prstGeom prst="rect">
            <a:avLst/>
          </a:prstGeom>
          <a:noFill/>
        </p:spPr>
        <p:txBody>
          <a:bodyPr wrap="non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4 Column Text &amp; Icon Slide Heading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0" i="0">
                <a:solidFill>
                  <a:srgbClr val="F9C40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15" hasCustomPrompt="1"/>
          </p:nvPr>
        </p:nvSpPr>
        <p:spPr>
          <a:xfrm>
            <a:off x="715963" y="3644420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2" hasCustomPrompt="1"/>
          </p:nvPr>
        </p:nvSpPr>
        <p:spPr>
          <a:xfrm>
            <a:off x="9081397" y="3644420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3504441" y="3638536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6292919" y="3638536"/>
            <a:ext cx="239498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7"/>
          <p:cNvSpPr>
            <a:spLocks noGrp="1"/>
          </p:cNvSpPr>
          <p:nvPr>
            <p:ph sz="quarter" idx="15" hasCustomPrompt="1"/>
          </p:nvPr>
        </p:nvSpPr>
        <p:spPr>
          <a:xfrm>
            <a:off x="715963" y="3239916"/>
            <a:ext cx="476049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6" name="Picture Placeholder 3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622884" y="1495647"/>
            <a:ext cx="946657" cy="946657"/>
          </a:xfrm>
          <a:prstGeom prst="rect">
            <a:avLst/>
          </a:prstGeom>
          <a:noFill/>
        </p:spPr>
        <p:txBody>
          <a:bodyPr wrap="none" lIns="0" tIns="0" rIns="0" bIns="540000" anchor="b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7" name="Content Placeholder 17"/>
          <p:cNvSpPr>
            <a:spLocks noGrp="1"/>
          </p:cNvSpPr>
          <p:nvPr>
            <p:ph sz="quarter" idx="21" hasCustomPrompt="1"/>
          </p:nvPr>
        </p:nvSpPr>
        <p:spPr>
          <a:xfrm>
            <a:off x="715963" y="2784566"/>
            <a:ext cx="476049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8" name="Content Placeholder 17"/>
          <p:cNvSpPr>
            <a:spLocks noGrp="1"/>
          </p:cNvSpPr>
          <p:nvPr>
            <p:ph sz="quarter" idx="22" hasCustomPrompt="1"/>
          </p:nvPr>
        </p:nvSpPr>
        <p:spPr>
          <a:xfrm>
            <a:off x="6715887" y="3239916"/>
            <a:ext cx="476049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9" name="Picture Placeholder 3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8656633" y="1432038"/>
            <a:ext cx="946657" cy="946657"/>
          </a:xfrm>
          <a:prstGeom prst="rect">
            <a:avLst/>
          </a:prstGeom>
          <a:noFill/>
        </p:spPr>
        <p:txBody>
          <a:bodyPr wrap="none" lIns="0" tIns="0" rIns="0" bIns="540000" anchor="b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10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6715887" y="2784566"/>
            <a:ext cx="476049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096174" y="2155352"/>
            <a:ext cx="0" cy="3001617"/>
          </a:xfrm>
          <a:prstGeom prst="line">
            <a:avLst/>
          </a:prstGeom>
          <a:ln>
            <a:solidFill>
              <a:srgbClr val="324F82">
                <a:alpha val="5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14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2 Column Comparison Slide Heading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54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mparison Reverse">
    <p:bg>
      <p:bgPr>
        <a:gradFill flip="none" rotWithShape="1">
          <a:gsLst>
            <a:gs pos="10000">
              <a:srgbClr val="324F82"/>
            </a:gs>
            <a:gs pos="100000">
              <a:srgbClr val="28B8CE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5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24" name="Content Placeholder 17"/>
          <p:cNvSpPr>
            <a:spLocks noGrp="1"/>
          </p:cNvSpPr>
          <p:nvPr>
            <p:ph sz="quarter" idx="15" hasCustomPrompt="1"/>
          </p:nvPr>
        </p:nvSpPr>
        <p:spPr>
          <a:xfrm>
            <a:off x="715963" y="3289611"/>
            <a:ext cx="476049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4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Quid </a:t>
            </a:r>
            <a:r>
              <a:rPr lang="en-US" dirty="0" err="1" smtClean="0"/>
              <a:t>enim</a:t>
            </a:r>
            <a:r>
              <a:rPr lang="en-US" dirty="0" smtClean="0"/>
              <a:t> de </a:t>
            </a:r>
            <a:r>
              <a:rPr lang="en-US" dirty="0" err="1" smtClean="0"/>
              <a:t>amicitia</a:t>
            </a:r>
            <a:r>
              <a:rPr lang="en-US" dirty="0" smtClean="0"/>
              <a:t> </a:t>
            </a:r>
            <a:r>
              <a:rPr lang="en-US" dirty="0" err="1" smtClean="0"/>
              <a:t>statueris</a:t>
            </a:r>
            <a:r>
              <a:rPr lang="en-US" dirty="0" smtClean="0"/>
              <a:t> </a:t>
            </a:r>
            <a:r>
              <a:rPr lang="en-US" dirty="0" err="1" smtClean="0"/>
              <a:t>utilitatis</a:t>
            </a:r>
            <a:r>
              <a:rPr lang="en-US" dirty="0" smtClean="0"/>
              <a:t> causa </a:t>
            </a:r>
            <a:r>
              <a:rPr lang="en-US" dirty="0" err="1" smtClean="0"/>
              <a:t>expetenda</a:t>
            </a:r>
            <a:r>
              <a:rPr lang="en-US" dirty="0" smtClean="0"/>
              <a:t> vides. Quod </a:t>
            </a:r>
            <a:r>
              <a:rPr lang="en-US" dirty="0" err="1" smtClean="0"/>
              <a:t>vestri</a:t>
            </a:r>
            <a:r>
              <a:rPr lang="en-US" dirty="0" smtClean="0"/>
              <a:t> non item.</a:t>
            </a:r>
            <a:endParaRPr lang="en-US" dirty="0"/>
          </a:p>
        </p:txBody>
      </p:sp>
      <p:sp>
        <p:nvSpPr>
          <p:cNvPr id="25" name="Picture Placeholder 3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622884" y="1495647"/>
            <a:ext cx="946657" cy="946657"/>
          </a:xfrm>
          <a:prstGeom prst="rect">
            <a:avLst/>
          </a:prstGeom>
          <a:noFill/>
        </p:spPr>
        <p:txBody>
          <a:bodyPr wrap="none" lIns="0" tIns="0" rIns="0" bIns="540000" anchor="b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26" name="Content Placeholder 17"/>
          <p:cNvSpPr>
            <a:spLocks noGrp="1"/>
          </p:cNvSpPr>
          <p:nvPr>
            <p:ph sz="quarter" idx="21" hasCustomPrompt="1"/>
          </p:nvPr>
        </p:nvSpPr>
        <p:spPr>
          <a:xfrm>
            <a:off x="715963" y="2834261"/>
            <a:ext cx="476049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22" hasCustomPrompt="1"/>
          </p:nvPr>
        </p:nvSpPr>
        <p:spPr>
          <a:xfrm>
            <a:off x="6715887" y="3289611"/>
            <a:ext cx="4760498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4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Lorem ipsum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. Quid </a:t>
            </a:r>
            <a:r>
              <a:rPr lang="en-US" dirty="0" err="1" smtClean="0"/>
              <a:t>enim</a:t>
            </a:r>
            <a:r>
              <a:rPr lang="en-US" dirty="0" smtClean="0"/>
              <a:t> de </a:t>
            </a:r>
            <a:r>
              <a:rPr lang="en-US" dirty="0" err="1" smtClean="0"/>
              <a:t>amicitia</a:t>
            </a:r>
            <a:r>
              <a:rPr lang="en-US" dirty="0" smtClean="0"/>
              <a:t> </a:t>
            </a:r>
            <a:r>
              <a:rPr lang="en-US" dirty="0" err="1" smtClean="0"/>
              <a:t>statueris</a:t>
            </a:r>
            <a:r>
              <a:rPr lang="en-US" dirty="0" smtClean="0"/>
              <a:t> </a:t>
            </a:r>
            <a:r>
              <a:rPr lang="en-US" dirty="0" err="1" smtClean="0"/>
              <a:t>utilitatis</a:t>
            </a:r>
            <a:r>
              <a:rPr lang="en-US" dirty="0" smtClean="0"/>
              <a:t> causa </a:t>
            </a:r>
            <a:r>
              <a:rPr lang="en-US" dirty="0" err="1" smtClean="0"/>
              <a:t>expetenda</a:t>
            </a:r>
            <a:r>
              <a:rPr lang="en-US" dirty="0" smtClean="0"/>
              <a:t> vides. Quod </a:t>
            </a:r>
            <a:r>
              <a:rPr lang="en-US" dirty="0" err="1" smtClean="0"/>
              <a:t>vestri</a:t>
            </a:r>
            <a:r>
              <a:rPr lang="en-US" dirty="0" smtClean="0"/>
              <a:t> non item.</a:t>
            </a:r>
            <a:endParaRPr lang="en-US" dirty="0"/>
          </a:p>
        </p:txBody>
      </p:sp>
      <p:sp>
        <p:nvSpPr>
          <p:cNvPr id="28" name="Picture Placeholder 3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8622808" y="1495647"/>
            <a:ext cx="946657" cy="946657"/>
          </a:xfrm>
          <a:prstGeom prst="rect">
            <a:avLst/>
          </a:prstGeom>
          <a:noFill/>
        </p:spPr>
        <p:txBody>
          <a:bodyPr wrap="none" lIns="0" tIns="0" rIns="0" bIns="540000" anchor="b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2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6715887" y="2834261"/>
            <a:ext cx="476049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cxnSp>
        <p:nvCxnSpPr>
          <p:cNvPr id="30" name="Straight Connector 29"/>
          <p:cNvCxnSpPr/>
          <p:nvPr userDrawn="1"/>
        </p:nvCxnSpPr>
        <p:spPr>
          <a:xfrm>
            <a:off x="6096174" y="2155352"/>
            <a:ext cx="0" cy="3001617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2 Column Comparison Slide Heading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0" i="0">
                <a:solidFill>
                  <a:srgbClr val="F9C40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c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7"/>
          <p:cNvSpPr>
            <a:spLocks noGrp="1"/>
          </p:cNvSpPr>
          <p:nvPr>
            <p:ph sz="quarter" idx="15" hasCustomPrompt="1"/>
          </p:nvPr>
        </p:nvSpPr>
        <p:spPr>
          <a:xfrm>
            <a:off x="1955389" y="2106913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6" name="Picture Placeholder 3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848173" y="1805183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7" name="Content Placeholder 17"/>
          <p:cNvSpPr>
            <a:spLocks noGrp="1"/>
          </p:cNvSpPr>
          <p:nvPr>
            <p:ph sz="quarter" idx="21" hasCustomPrompt="1"/>
          </p:nvPr>
        </p:nvSpPr>
        <p:spPr>
          <a:xfrm>
            <a:off x="1955389" y="1780480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096174" y="2155352"/>
            <a:ext cx="0" cy="3001617"/>
          </a:xfrm>
          <a:prstGeom prst="line">
            <a:avLst/>
          </a:prstGeom>
          <a:ln>
            <a:solidFill>
              <a:srgbClr val="324F82">
                <a:alpha val="5000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14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15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955389" y="3405717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6" name="Picture Placeholder 3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848173" y="3103987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17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955389" y="3079284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955389" y="4735122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9" name="Picture Placeholder 3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848173" y="4433392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955389" y="4408689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31" hasCustomPrompt="1"/>
          </p:nvPr>
        </p:nvSpPr>
        <p:spPr>
          <a:xfrm>
            <a:off x="6715888" y="2106913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3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6715888" y="1780480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24" name="Content Placeholder 17"/>
          <p:cNvSpPr>
            <a:spLocks noGrp="1"/>
          </p:cNvSpPr>
          <p:nvPr>
            <p:ph sz="quarter" idx="34" hasCustomPrompt="1"/>
          </p:nvPr>
        </p:nvSpPr>
        <p:spPr>
          <a:xfrm>
            <a:off x="6715888" y="3405717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6" name="Content Placeholder 17"/>
          <p:cNvSpPr>
            <a:spLocks noGrp="1"/>
          </p:cNvSpPr>
          <p:nvPr>
            <p:ph sz="quarter" idx="36" hasCustomPrompt="1"/>
          </p:nvPr>
        </p:nvSpPr>
        <p:spPr>
          <a:xfrm>
            <a:off x="6715888" y="3079284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7" hasCustomPrompt="1"/>
          </p:nvPr>
        </p:nvSpPr>
        <p:spPr>
          <a:xfrm>
            <a:off x="6715888" y="4735122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9" name="Content Placeholder 17"/>
          <p:cNvSpPr>
            <a:spLocks noGrp="1"/>
          </p:cNvSpPr>
          <p:nvPr>
            <p:ph sz="quarter" idx="39" hasCustomPrompt="1"/>
          </p:nvPr>
        </p:nvSpPr>
        <p:spPr>
          <a:xfrm>
            <a:off x="6715888" y="4408689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E038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30" name="Picture Placeholder 3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10545321" y="1805183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31" name="Picture Placeholder 3"/>
          <p:cNvSpPr>
            <a:spLocks noGrp="1" noChangeAspect="1"/>
          </p:cNvSpPr>
          <p:nvPr>
            <p:ph type="pic" sz="quarter" idx="35" hasCustomPrompt="1"/>
          </p:nvPr>
        </p:nvSpPr>
        <p:spPr>
          <a:xfrm>
            <a:off x="10545321" y="3103987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32" name="Picture Placeholder 3"/>
          <p:cNvSpPr>
            <a:spLocks noGrp="1" noChangeAspect="1"/>
          </p:cNvSpPr>
          <p:nvPr>
            <p:ph type="pic" sz="quarter" idx="38" hasCustomPrompt="1"/>
          </p:nvPr>
        </p:nvSpPr>
        <p:spPr>
          <a:xfrm>
            <a:off x="10545321" y="4433392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40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1" i="0" baseline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6 Icons &amp; Text Slide Heading</a:t>
            </a:r>
            <a:endParaRPr lang="en-US" dirty="0"/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Comparison Reverse">
    <p:bg>
      <p:bgPr>
        <a:gradFill flip="none" rotWithShape="1">
          <a:gsLst>
            <a:gs pos="10000">
              <a:srgbClr val="324F82"/>
            </a:gs>
            <a:gs pos="100000">
              <a:srgbClr val="28B8CE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5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16" name="Picture Placeholder 3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848173" y="1815122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20" name="Picture Placeholder 3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848173" y="3113926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32" name="Picture Placeholder 3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848173" y="4443331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40" name="Picture Placeholder 3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10545321" y="1815122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41" name="Picture Placeholder 3"/>
          <p:cNvSpPr>
            <a:spLocks noGrp="1" noChangeAspect="1"/>
          </p:cNvSpPr>
          <p:nvPr>
            <p:ph type="pic" sz="quarter" idx="35" hasCustomPrompt="1"/>
          </p:nvPr>
        </p:nvSpPr>
        <p:spPr>
          <a:xfrm>
            <a:off x="10545321" y="3113926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42" name="Picture Placeholder 3"/>
          <p:cNvSpPr>
            <a:spLocks noGrp="1" noChangeAspect="1"/>
          </p:cNvSpPr>
          <p:nvPr>
            <p:ph type="pic" sz="quarter" idx="38" hasCustomPrompt="1"/>
          </p:nvPr>
        </p:nvSpPr>
        <p:spPr>
          <a:xfrm>
            <a:off x="10545321" y="4443331"/>
            <a:ext cx="798855" cy="798855"/>
          </a:xfrm>
          <a:prstGeom prst="rect">
            <a:avLst/>
          </a:prstGeom>
          <a:noFill/>
        </p:spPr>
        <p:txBody>
          <a:bodyPr wrap="square" lIns="0" tIns="0" rIns="0" bIns="0" anchor="ctr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40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1" i="0" baseline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6 Icons &amp; Text Slide Heading</a:t>
            </a:r>
            <a:endParaRPr lang="en-US" dirty="0"/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0" i="0">
                <a:solidFill>
                  <a:srgbClr val="F9C40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15" hasCustomPrompt="1"/>
          </p:nvPr>
        </p:nvSpPr>
        <p:spPr>
          <a:xfrm>
            <a:off x="1955389" y="2106913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21" hasCustomPrompt="1"/>
          </p:nvPr>
        </p:nvSpPr>
        <p:spPr>
          <a:xfrm>
            <a:off x="1955389" y="1780480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096174" y="2155352"/>
            <a:ext cx="0" cy="3001617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955389" y="3405717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43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955389" y="3079284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44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955389" y="4735122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4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955389" y="4408689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46" name="Content Placeholder 17"/>
          <p:cNvSpPr>
            <a:spLocks noGrp="1"/>
          </p:cNvSpPr>
          <p:nvPr>
            <p:ph sz="quarter" idx="31" hasCustomPrompt="1"/>
          </p:nvPr>
        </p:nvSpPr>
        <p:spPr>
          <a:xfrm>
            <a:off x="6715888" y="2106913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47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6715888" y="1780480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48" name="Content Placeholder 17"/>
          <p:cNvSpPr>
            <a:spLocks noGrp="1"/>
          </p:cNvSpPr>
          <p:nvPr>
            <p:ph sz="quarter" idx="34" hasCustomPrompt="1"/>
          </p:nvPr>
        </p:nvSpPr>
        <p:spPr>
          <a:xfrm>
            <a:off x="6715888" y="3405717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49" name="Content Placeholder 17"/>
          <p:cNvSpPr>
            <a:spLocks noGrp="1"/>
          </p:cNvSpPr>
          <p:nvPr>
            <p:ph sz="quarter" idx="36" hasCustomPrompt="1"/>
          </p:nvPr>
        </p:nvSpPr>
        <p:spPr>
          <a:xfrm>
            <a:off x="6715888" y="3079284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50" name="Content Placeholder 17"/>
          <p:cNvSpPr>
            <a:spLocks noGrp="1"/>
          </p:cNvSpPr>
          <p:nvPr>
            <p:ph sz="quarter" idx="37" hasCustomPrompt="1"/>
          </p:nvPr>
        </p:nvSpPr>
        <p:spPr>
          <a:xfrm>
            <a:off x="6715888" y="4735122"/>
            <a:ext cx="35210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71450" indent="-171450" algn="l">
              <a:lnSpc>
                <a:spcPct val="100000"/>
              </a:lnSpc>
              <a:buFont typeface="Arial" charset="0"/>
              <a:buChar char="•"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51" name="Content Placeholder 17"/>
          <p:cNvSpPr>
            <a:spLocks noGrp="1"/>
          </p:cNvSpPr>
          <p:nvPr>
            <p:ph sz="quarter" idx="39" hasCustomPrompt="1"/>
          </p:nvPr>
        </p:nvSpPr>
        <p:spPr>
          <a:xfrm>
            <a:off x="6715888" y="4408689"/>
            <a:ext cx="352107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100000"/>
              </a:lnSpc>
              <a:buNone/>
              <a:defRPr sz="1400" b="1" i="0" baseline="0">
                <a:solidFill>
                  <a:srgbClr val="F9C40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&amp; Imag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22" name="Content Placeholder 17"/>
          <p:cNvSpPr>
            <a:spLocks noGrp="1"/>
          </p:cNvSpPr>
          <p:nvPr>
            <p:ph sz="quarter" idx="15" hasCustomPrompt="1"/>
          </p:nvPr>
        </p:nvSpPr>
        <p:spPr>
          <a:xfrm>
            <a:off x="715962" y="4560199"/>
            <a:ext cx="331199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2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6" name="Picture Placeholder 3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15962" y="2010139"/>
            <a:ext cx="3303387" cy="1943169"/>
          </a:xfrm>
          <a:prstGeom prst="rect">
            <a:avLst/>
          </a:prstGeom>
          <a:solidFill>
            <a:schemeClr val="bg2"/>
          </a:solidFill>
        </p:spPr>
        <p:txBody>
          <a:bodyPr wrap="squar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1" hasCustomPrompt="1"/>
          </p:nvPr>
        </p:nvSpPr>
        <p:spPr>
          <a:xfrm>
            <a:off x="715962" y="4224117"/>
            <a:ext cx="331199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4FB9AB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33" name="Content Placeholder 17"/>
          <p:cNvSpPr>
            <a:spLocks noGrp="1"/>
          </p:cNvSpPr>
          <p:nvPr>
            <p:ph sz="quarter" idx="22" hasCustomPrompt="1"/>
          </p:nvPr>
        </p:nvSpPr>
        <p:spPr>
          <a:xfrm>
            <a:off x="4440173" y="4537025"/>
            <a:ext cx="331199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2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35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4440173" y="4200943"/>
            <a:ext cx="331199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4FB9AB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36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8164384" y="4537025"/>
            <a:ext cx="3311999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2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38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8164384" y="4200943"/>
            <a:ext cx="331199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lnSpc>
                <a:spcPct val="100000"/>
              </a:lnSpc>
              <a:buNone/>
              <a:defRPr sz="1400" b="1" i="0" baseline="0">
                <a:solidFill>
                  <a:srgbClr val="4FB9AB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Insert Subtitle Here</a:t>
            </a:r>
            <a:endParaRPr lang="en-US" dirty="0"/>
          </a:p>
        </p:txBody>
      </p:sp>
      <p:sp>
        <p:nvSpPr>
          <p:cNvPr id="41" name="Picture Placeholder 3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440173" y="2010139"/>
            <a:ext cx="3303387" cy="1943169"/>
          </a:xfrm>
          <a:prstGeom prst="rect">
            <a:avLst/>
          </a:prstGeom>
          <a:solidFill>
            <a:schemeClr val="bg2"/>
          </a:solidFill>
        </p:spPr>
        <p:txBody>
          <a:bodyPr wrap="squar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42" name="Picture Placeholder 3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8168689" y="2003311"/>
            <a:ext cx="3303387" cy="1943169"/>
          </a:xfrm>
          <a:prstGeom prst="rect">
            <a:avLst/>
          </a:prstGeom>
          <a:solidFill>
            <a:schemeClr val="bg2"/>
          </a:solidFill>
        </p:spPr>
        <p:txBody>
          <a:bodyPr wrap="square" lIns="360000" tIns="0" rIns="360000" bIns="540000" anchor="b" anchorCtr="1">
            <a:noAutofit/>
          </a:bodyPr>
          <a:lstStyle>
            <a:lvl1pPr marL="0" indent="0" algn="ctr">
              <a:buNone/>
              <a:defRPr sz="10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</a:t>
            </a:r>
            <a:endParaRPr lang="en-US" dirty="0"/>
          </a:p>
        </p:txBody>
      </p:sp>
      <p:sp>
        <p:nvSpPr>
          <p:cNvPr id="44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3 Column Text &amp; Image Slide Heading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12192000" cy="5974857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1835999" anchor="b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21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6089373" y="0"/>
            <a:ext cx="6102626" cy="685800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1835999" anchor="b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15618" y="1868557"/>
            <a:ext cx="864704" cy="0"/>
          </a:xfrm>
          <a:prstGeom prst="line">
            <a:avLst/>
          </a:prstGeom>
          <a:ln w="28575">
            <a:solidFill>
              <a:srgbClr val="F9C4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6089373" y="5814391"/>
            <a:ext cx="6102626" cy="1043609"/>
          </a:xfrm>
          <a:prstGeom prst="rect">
            <a:avLst/>
          </a:prstGeom>
          <a:gradFill>
            <a:gsLst>
              <a:gs pos="100000">
                <a:srgbClr val="324F82">
                  <a:alpha val="50000"/>
                </a:srgbClr>
              </a:gs>
              <a:gs pos="0">
                <a:srgbClr val="324F82">
                  <a:alpha val="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10" name="Content Placeholder 17"/>
          <p:cNvSpPr>
            <a:spLocks noGrp="1"/>
          </p:cNvSpPr>
          <p:nvPr>
            <p:ph sz="quarter" idx="18" hasCustomPrompt="1"/>
          </p:nvPr>
        </p:nvSpPr>
        <p:spPr>
          <a:xfrm>
            <a:off x="715964" y="2166730"/>
            <a:ext cx="4657792" cy="31618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742950" indent="-285750">
              <a:buFont typeface="Courier New" charset="0"/>
              <a:buChar char="o"/>
              <a:defRPr sz="1800" b="0" i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200150" indent="-285750">
              <a:buFont typeface="Arial" charset="0"/>
              <a:buChar char="•"/>
              <a:defRPr sz="1600" b="0" i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5963" y="716218"/>
            <a:ext cx="4657793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 i="0" baseline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Split Image Slide Heading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715963" y="1158975"/>
            <a:ext cx="4657794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6102626" cy="685800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1835999" anchor="b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6102626" y="1"/>
            <a:ext cx="6089374" cy="6858000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6818244" y="1868557"/>
            <a:ext cx="864704" cy="0"/>
          </a:xfrm>
          <a:prstGeom prst="line">
            <a:avLst/>
          </a:prstGeom>
          <a:ln w="28575">
            <a:solidFill>
              <a:srgbClr val="E038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 userDrawn="1"/>
        </p:nvSpPr>
        <p:spPr>
          <a:xfrm>
            <a:off x="0" y="5814391"/>
            <a:ext cx="6102626" cy="1043609"/>
          </a:xfrm>
          <a:prstGeom prst="rect">
            <a:avLst/>
          </a:prstGeom>
          <a:gradFill>
            <a:gsLst>
              <a:gs pos="100000">
                <a:schemeClr val="bg1">
                  <a:alpha val="49000"/>
                </a:schemeClr>
              </a:gs>
              <a:gs pos="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15" name="Content Placeholder 17"/>
          <p:cNvSpPr>
            <a:spLocks noGrp="1"/>
          </p:cNvSpPr>
          <p:nvPr>
            <p:ph sz="quarter" idx="18" hasCustomPrompt="1"/>
          </p:nvPr>
        </p:nvSpPr>
        <p:spPr>
          <a:xfrm>
            <a:off x="6818589" y="2162650"/>
            <a:ext cx="4657792" cy="31618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4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742950" indent="-285750">
              <a:buFont typeface="Courier New" charset="0"/>
              <a:buChar char="o"/>
              <a:defRPr sz="1800" b="0" i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200150" indent="-285750">
              <a:buFont typeface="Arial" charset="0"/>
              <a:buChar char="•"/>
              <a:defRPr sz="1600" b="0" i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818244" y="716218"/>
            <a:ext cx="4657793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 i="0" baseline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Split Image Slide Heading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818244" y="1158975"/>
            <a:ext cx="4657794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 i="0">
                <a:solidFill>
                  <a:srgbClr val="F9C40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10000">
              <a:srgbClr val="324F82"/>
            </a:gs>
            <a:gs pos="100000">
              <a:srgbClr val="28B8CE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718456" y="2703444"/>
            <a:ext cx="864704" cy="0"/>
          </a:xfrm>
          <a:prstGeom prst="line">
            <a:avLst/>
          </a:prstGeom>
          <a:ln w="28575">
            <a:solidFill>
              <a:srgbClr val="E038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" y="5207313"/>
            <a:ext cx="3247256" cy="931754"/>
          </a:xfrm>
          <a:prstGeom prst="rect">
            <a:avLst/>
          </a:prstGeom>
        </p:spPr>
      </p:pic>
      <p:sp>
        <p:nvSpPr>
          <p:cNvPr id="28" name="Content Placeholder 26"/>
          <p:cNvSpPr>
            <a:spLocks noGrp="1"/>
          </p:cNvSpPr>
          <p:nvPr>
            <p:ph sz="quarter" idx="14" hasCustomPrompt="1"/>
          </p:nvPr>
        </p:nvSpPr>
        <p:spPr>
          <a:xfrm>
            <a:off x="719138" y="3639988"/>
            <a:ext cx="10492200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400" b="0" i="0" baseline="0">
                <a:solidFill>
                  <a:srgbClr val="F9C40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28th July 2017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9138" y="3088814"/>
            <a:ext cx="10491787" cy="3671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000" b="0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Presented By: Insert Name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18457" y="721772"/>
            <a:ext cx="10492882" cy="166199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>
              <a:defRPr sz="6000" b="1" i="0" baseline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r>
              <a:rPr lang="en-US" dirty="0" smtClean="0"/>
              <a:t>Presentation Title </a:t>
            </a:r>
            <a:br>
              <a:rPr lang="en-US" dirty="0" smtClean="0"/>
            </a:br>
            <a:r>
              <a:rPr lang="en-US" dirty="0" smtClean="0"/>
              <a:t>Two Lines Template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8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bg>
      <p:bgPr>
        <a:gradFill flip="none" rotWithShape="1">
          <a:gsLst>
            <a:gs pos="10000">
              <a:srgbClr val="324F82"/>
            </a:gs>
            <a:gs pos="100000">
              <a:srgbClr val="28B8CE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715617" y="715617"/>
            <a:ext cx="10760766" cy="5401276"/>
          </a:xfrm>
          <a:prstGeom prst="rect">
            <a:avLst/>
          </a:prstGeom>
        </p:spPr>
        <p:txBody>
          <a:bodyPr wrap="none" lIns="0" tIns="0" rIns="0" bIns="0" anchor="ctr" anchorCtr="1">
            <a:noAutofit/>
          </a:bodyPr>
          <a:lstStyle>
            <a:lvl1pPr algn="ctr">
              <a:defRPr sz="6000" b="1" i="0" baseline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r>
              <a:rPr lang="en-US" dirty="0" smtClean="0"/>
              <a:t>Chapter/Slide 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Chapter Slide">
    <p:bg>
      <p:bgPr>
        <a:gradFill flip="none" rotWithShape="1">
          <a:gsLst>
            <a:gs pos="10000">
              <a:srgbClr val="324F82"/>
            </a:gs>
            <a:gs pos="100000">
              <a:srgbClr val="28B8CE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715617" y="2057401"/>
            <a:ext cx="10760766" cy="4059492"/>
          </a:xfrm>
          <a:prstGeom prst="rect">
            <a:avLst/>
          </a:prstGeom>
        </p:spPr>
        <p:txBody>
          <a:bodyPr wrap="none" lIns="0" tIns="0" rIns="0" bIns="0" anchor="ctr" anchorCtr="1">
            <a:noAutofit/>
          </a:bodyPr>
          <a:lstStyle>
            <a:lvl1pPr algn="ctr">
              <a:defRPr sz="6000" b="1" i="0" baseline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r>
              <a:rPr lang="en-US" dirty="0" smtClean="0"/>
              <a:t>Icon Chapter Slide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430079" y="2057400"/>
            <a:ext cx="1331842" cy="1331842"/>
          </a:xfrm>
          <a:prstGeom prst="rect">
            <a:avLst/>
          </a:prstGeom>
          <a:noFill/>
        </p:spPr>
        <p:txBody>
          <a:bodyPr wrap="square" lIns="0" tIns="0" rIns="0" bIns="540000" anchor="b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y questions?">
    <p:bg>
      <p:bgPr>
        <a:gradFill flip="none" rotWithShape="1">
          <a:gsLst>
            <a:gs pos="10000">
              <a:srgbClr val="324F82"/>
            </a:gs>
            <a:gs pos="100000">
              <a:srgbClr val="28B8CE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5617" y="3315615"/>
            <a:ext cx="107640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0" dirty="0" smtClean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rPr>
              <a:t>Thank</a:t>
            </a:r>
            <a:r>
              <a:rPr lang="en-US" sz="4400" b="1" i="0" baseline="0" dirty="0" smtClean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rPr>
              <a:t> you for listening.</a:t>
            </a:r>
          </a:p>
          <a:p>
            <a:pPr algn="ctr"/>
            <a:r>
              <a:rPr lang="en-US" sz="4400" b="1" i="0" baseline="0" dirty="0" smtClean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rPr>
              <a:t> Any questions?</a:t>
            </a:r>
            <a:endParaRPr lang="en-US" sz="4400" b="1" i="0" dirty="0">
              <a:solidFill>
                <a:schemeClr val="bg1"/>
              </a:solidFill>
              <a:latin typeface="Ubuntu" charset="0"/>
              <a:ea typeface="Ubuntu" charset="0"/>
              <a:cs typeface="Ubuntu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389" y="1769165"/>
            <a:ext cx="1717886" cy="1409284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8" name="Chart Placeholder 7"/>
          <p:cNvSpPr>
            <a:spLocks noGrp="1"/>
          </p:cNvSpPr>
          <p:nvPr>
            <p:ph type="chart" sz="quarter" idx="14" hasCustomPrompt="1"/>
          </p:nvPr>
        </p:nvSpPr>
        <p:spPr>
          <a:xfrm>
            <a:off x="715963" y="1838325"/>
            <a:ext cx="10760075" cy="3736975"/>
          </a:xfrm>
          <a:prstGeom prst="rect">
            <a:avLst/>
          </a:prstGeom>
        </p:spPr>
        <p:txBody>
          <a:bodyPr anchor="b" anchorCtr="1"/>
          <a:lstStyle>
            <a:lvl1pPr marL="0" indent="0">
              <a:buNone/>
              <a:defRPr sz="1400" b="0" i="0" baseline="0">
                <a:solidFill>
                  <a:srgbClr val="324F82"/>
                </a:solidFill>
                <a:latin typeface="Ubuntu Light" charset="0"/>
                <a:ea typeface="Ubuntu Light" charset="0"/>
                <a:cs typeface="Ubuntu Light" charset="0"/>
              </a:defRPr>
            </a:lvl1pPr>
          </a:lstStyle>
          <a:p>
            <a:r>
              <a:rPr lang="en-US" dirty="0" smtClean="0"/>
              <a:t>Click the icon to start building your chart</a:t>
            </a:r>
            <a:endParaRPr lang="en-US" dirty="0"/>
          </a:p>
        </p:txBody>
      </p:sp>
      <p:sp>
        <p:nvSpPr>
          <p:cNvPr id="10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Chart Slide Heading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718456" y="1868557"/>
            <a:ext cx="864704" cy="0"/>
          </a:xfrm>
          <a:prstGeom prst="line">
            <a:avLst/>
          </a:prstGeom>
          <a:ln w="28575">
            <a:solidFill>
              <a:srgbClr val="F9C4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-1123122" y="-18387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17"/>
          <p:cNvSpPr>
            <a:spLocks noGrp="1"/>
          </p:cNvSpPr>
          <p:nvPr>
            <p:ph sz="quarter" idx="14" hasCustomPrompt="1"/>
          </p:nvPr>
        </p:nvSpPr>
        <p:spPr>
          <a:xfrm>
            <a:off x="715963" y="2230644"/>
            <a:ext cx="10760075" cy="206518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742950" indent="-285750">
              <a:buFont typeface="Courier New" charset="0"/>
              <a:buChar char="o"/>
              <a:defRPr sz="1800" b="0" i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200150" indent="-285750">
              <a:buFont typeface="Arial" charset="0"/>
              <a:buChar char="•"/>
              <a:defRPr sz="1600" b="0" i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1 Column Text Slide Heading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299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Text Slide Reverse">
    <p:bg>
      <p:bgPr>
        <a:gradFill flip="none" rotWithShape="1">
          <a:gsLst>
            <a:gs pos="10000">
              <a:srgbClr val="324F82"/>
            </a:gs>
            <a:gs pos="100000">
              <a:srgbClr val="28B8CE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5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718456" y="1868557"/>
            <a:ext cx="864704" cy="0"/>
          </a:xfrm>
          <a:prstGeom prst="line">
            <a:avLst/>
          </a:prstGeom>
          <a:ln w="28575">
            <a:solidFill>
              <a:srgbClr val="E038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17"/>
          <p:cNvSpPr>
            <a:spLocks noGrp="1"/>
          </p:cNvSpPr>
          <p:nvPr>
            <p:ph sz="quarter" idx="14" hasCustomPrompt="1"/>
          </p:nvPr>
        </p:nvSpPr>
        <p:spPr>
          <a:xfrm>
            <a:off x="715963" y="2230644"/>
            <a:ext cx="10760075" cy="206518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4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742950" indent="-285750">
              <a:buFont typeface="Courier New" charset="0"/>
              <a:buChar char="o"/>
              <a:defRPr sz="1800" b="0" i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200150" indent="-285750">
              <a:buFont typeface="Arial" charset="0"/>
              <a:buChar char="•"/>
              <a:defRPr sz="1600" b="0" i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1 Column Text Slide Heading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 i="0">
                <a:solidFill>
                  <a:srgbClr val="F9C40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8456" y="1868557"/>
            <a:ext cx="864704" cy="0"/>
          </a:xfrm>
          <a:prstGeom prst="line">
            <a:avLst/>
          </a:prstGeom>
          <a:ln w="28575">
            <a:solidFill>
              <a:srgbClr val="F9C4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7"/>
          <p:cNvSpPr>
            <a:spLocks noGrp="1"/>
          </p:cNvSpPr>
          <p:nvPr>
            <p:ph sz="quarter" idx="16" hasCustomPrompt="1"/>
          </p:nvPr>
        </p:nvSpPr>
        <p:spPr>
          <a:xfrm>
            <a:off x="715964" y="2230644"/>
            <a:ext cx="5022228" cy="20651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742950" indent="-285750">
              <a:buFont typeface="Courier New" charset="0"/>
              <a:buChar char="o"/>
              <a:defRPr sz="1800" b="0" i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200150" indent="-285750">
              <a:buFont typeface="Arial" charset="0"/>
              <a:buChar char="•"/>
              <a:defRPr sz="1600" b="0" i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17" hasCustomPrompt="1"/>
          </p:nvPr>
        </p:nvSpPr>
        <p:spPr>
          <a:xfrm>
            <a:off x="6453809" y="2230644"/>
            <a:ext cx="5022228" cy="20651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742950" indent="-285750">
              <a:buFont typeface="Courier New" charset="0"/>
              <a:buChar char="o"/>
              <a:defRPr sz="1800" b="0" i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200150" indent="-285750">
              <a:buFont typeface="Arial" charset="0"/>
              <a:buChar char="•"/>
              <a:defRPr sz="1600" b="0" i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2 Column Text Slide Heading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 Slide Reverse">
    <p:bg>
      <p:bgPr>
        <a:gradFill flip="none" rotWithShape="1">
          <a:gsLst>
            <a:gs pos="10000">
              <a:srgbClr val="324F82"/>
            </a:gs>
            <a:gs pos="100000">
              <a:srgbClr val="28B8CE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sp>
        <p:nvSpPr>
          <p:cNvPr id="5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718456" y="1868557"/>
            <a:ext cx="864704" cy="0"/>
          </a:xfrm>
          <a:prstGeom prst="line">
            <a:avLst/>
          </a:prstGeom>
          <a:ln w="28575">
            <a:solidFill>
              <a:srgbClr val="E038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17"/>
          <p:cNvSpPr>
            <a:spLocks noGrp="1"/>
          </p:cNvSpPr>
          <p:nvPr>
            <p:ph sz="quarter" idx="16" hasCustomPrompt="1"/>
          </p:nvPr>
        </p:nvSpPr>
        <p:spPr>
          <a:xfrm>
            <a:off x="715964" y="2230644"/>
            <a:ext cx="5022228" cy="20651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4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742950" indent="-285750">
              <a:buFont typeface="Courier New" charset="0"/>
              <a:buChar char="o"/>
              <a:defRPr sz="1800" b="0" i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200150" indent="-285750">
              <a:buFont typeface="Arial" charset="0"/>
              <a:buChar char="•"/>
              <a:defRPr sz="1600" b="0" i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</p:txBody>
      </p:sp>
      <p:sp>
        <p:nvSpPr>
          <p:cNvPr id="10" name="Content Placeholder 17"/>
          <p:cNvSpPr>
            <a:spLocks noGrp="1"/>
          </p:cNvSpPr>
          <p:nvPr>
            <p:ph sz="quarter" idx="17" hasCustomPrompt="1"/>
          </p:nvPr>
        </p:nvSpPr>
        <p:spPr>
          <a:xfrm>
            <a:off x="6453809" y="2230644"/>
            <a:ext cx="5022228" cy="20651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4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742950" indent="-285750">
              <a:buFont typeface="Courier New" charset="0"/>
              <a:buChar char="o"/>
              <a:defRPr sz="1800" b="0" i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200150" indent="-285750">
              <a:buFont typeface="Arial" charset="0"/>
              <a:buChar char="•"/>
              <a:defRPr sz="1600" b="0" i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2 Column Text Slide Heading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 i="0">
                <a:solidFill>
                  <a:srgbClr val="F9C40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718456" y="1868557"/>
            <a:ext cx="864704" cy="0"/>
          </a:xfrm>
          <a:prstGeom prst="line">
            <a:avLst/>
          </a:prstGeom>
          <a:ln w="28575">
            <a:solidFill>
              <a:srgbClr val="F9C4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17"/>
          <p:cNvSpPr>
            <a:spLocks noGrp="1"/>
          </p:cNvSpPr>
          <p:nvPr>
            <p:ph sz="quarter" idx="15" hasCustomPrompt="1"/>
          </p:nvPr>
        </p:nvSpPr>
        <p:spPr>
          <a:xfrm>
            <a:off x="715963" y="2230644"/>
            <a:ext cx="322980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indent="-285750">
              <a:lnSpc>
                <a:spcPct val="100000"/>
              </a:lnSpc>
              <a:buFont typeface="Arial" charset="0"/>
              <a:buChar char="•"/>
              <a:defRPr sz="16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18" hasCustomPrompt="1"/>
          </p:nvPr>
        </p:nvSpPr>
        <p:spPr>
          <a:xfrm>
            <a:off x="4481097" y="2230642"/>
            <a:ext cx="322980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indent="-285750">
              <a:lnSpc>
                <a:spcPct val="100000"/>
              </a:lnSpc>
              <a:buFont typeface="Arial" charset="0"/>
              <a:buChar char="•"/>
              <a:defRPr sz="16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9" name="Content Placeholder 17"/>
          <p:cNvSpPr>
            <a:spLocks noGrp="1"/>
          </p:cNvSpPr>
          <p:nvPr>
            <p:ph sz="quarter" idx="19" hasCustomPrompt="1"/>
          </p:nvPr>
        </p:nvSpPr>
        <p:spPr>
          <a:xfrm>
            <a:off x="8246231" y="2230641"/>
            <a:ext cx="322980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indent="-285750">
              <a:lnSpc>
                <a:spcPct val="100000"/>
              </a:lnSpc>
              <a:buFont typeface="Arial" charset="0"/>
              <a:buChar char="•"/>
              <a:defRPr sz="16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3 Column Text Slide Heading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Text Slide Pu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718456" y="1868557"/>
            <a:ext cx="864704" cy="0"/>
          </a:xfrm>
          <a:prstGeom prst="line">
            <a:avLst/>
          </a:prstGeom>
          <a:ln w="28575">
            <a:solidFill>
              <a:srgbClr val="F9C4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17"/>
          <p:cNvSpPr>
            <a:spLocks noGrp="1"/>
          </p:cNvSpPr>
          <p:nvPr>
            <p:ph sz="quarter" idx="15" hasCustomPrompt="1"/>
          </p:nvPr>
        </p:nvSpPr>
        <p:spPr>
          <a:xfrm>
            <a:off x="715963" y="2230644"/>
            <a:ext cx="322980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indent="-285750">
              <a:lnSpc>
                <a:spcPct val="100000"/>
              </a:lnSpc>
              <a:buFont typeface="Arial" charset="0"/>
              <a:buChar char="•"/>
              <a:defRPr sz="16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6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18" hasCustomPrompt="1"/>
          </p:nvPr>
        </p:nvSpPr>
        <p:spPr>
          <a:xfrm>
            <a:off x="4481097" y="2230642"/>
            <a:ext cx="322980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indent="-285750">
              <a:lnSpc>
                <a:spcPct val="100000"/>
              </a:lnSpc>
              <a:buFont typeface="Arial" charset="0"/>
              <a:buChar char="•"/>
              <a:defRPr sz="16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29" name="Content Placeholder 17"/>
          <p:cNvSpPr>
            <a:spLocks noGrp="1"/>
          </p:cNvSpPr>
          <p:nvPr>
            <p:ph sz="quarter" idx="19" hasCustomPrompt="1"/>
          </p:nvPr>
        </p:nvSpPr>
        <p:spPr>
          <a:xfrm>
            <a:off x="8246231" y="1868557"/>
            <a:ext cx="3229803" cy="3641970"/>
          </a:xfrm>
          <a:prstGeom prst="rect">
            <a:avLst/>
          </a:prstGeom>
          <a:solidFill>
            <a:srgbClr val="324F82"/>
          </a:solidFill>
        </p:spPr>
        <p:txBody>
          <a:bodyPr wrap="square" lIns="360000" tIns="360000" rIns="360000" bIns="360000">
            <a:noAutofit/>
          </a:bodyPr>
          <a:lstStyle>
            <a:lvl1pPr marL="285750" indent="-285750">
              <a:lnSpc>
                <a:spcPct val="100000"/>
              </a:lnSpc>
              <a:buFont typeface="Arial" charset="0"/>
              <a:buChar char="•"/>
              <a:defRPr sz="1600" b="0" i="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2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2pPr>
            <a:lvl3pPr marL="9144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3 Column Pull Out Slide Heading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953539"/>
            <a:ext cx="12192000" cy="904461"/>
          </a:xfrm>
          <a:prstGeom prst="rect">
            <a:avLst/>
          </a:prstGeom>
          <a:gradFill>
            <a:gsLst>
              <a:gs pos="10000">
                <a:srgbClr val="324F82"/>
              </a:gs>
              <a:gs pos="100000">
                <a:srgbClr val="28B8CE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0165" y="6116893"/>
            <a:ext cx="2087823" cy="599071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718456" y="1868557"/>
            <a:ext cx="864704" cy="0"/>
          </a:xfrm>
          <a:prstGeom prst="line">
            <a:avLst/>
          </a:prstGeom>
          <a:ln w="28575">
            <a:solidFill>
              <a:srgbClr val="F9C4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3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6453807" y="2230643"/>
            <a:ext cx="5022576" cy="2929007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540000" anchor="b" anchorCtr="1">
            <a:noAutofit/>
          </a:bodyPr>
          <a:lstStyle>
            <a:lvl1pPr marL="0" indent="0" algn="ctr">
              <a:buNone/>
              <a:defRPr sz="1200" b="0" i="0" baseline="0">
                <a:solidFill>
                  <a:schemeClr val="bg1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the icon to add your image 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0" hasCustomPrompt="1"/>
          </p:nvPr>
        </p:nvSpPr>
        <p:spPr>
          <a:xfrm>
            <a:off x="348491" y="6294968"/>
            <a:ext cx="3597275" cy="2215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None/>
              <a:defRPr sz="1600" b="1" i="0">
                <a:solidFill>
                  <a:schemeClr val="bg1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Insert Document Title</a:t>
            </a:r>
            <a:endParaRPr lang="en-US" dirty="0"/>
          </a:p>
        </p:txBody>
      </p:sp>
      <p:sp>
        <p:nvSpPr>
          <p:cNvPr id="12" name="Content Placeholder 17"/>
          <p:cNvSpPr>
            <a:spLocks noGrp="1"/>
          </p:cNvSpPr>
          <p:nvPr>
            <p:ph sz="quarter" idx="17" hasCustomPrompt="1"/>
          </p:nvPr>
        </p:nvSpPr>
        <p:spPr>
          <a:xfrm>
            <a:off x="715963" y="2230644"/>
            <a:ext cx="5022227" cy="20651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400" b="0" i="0" baseline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742950" indent="-285750">
              <a:buFont typeface="Courier New" charset="0"/>
              <a:buChar char="o"/>
              <a:defRPr sz="1800" b="0" i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200150" indent="-285750">
              <a:buFont typeface="Arial" charset="0"/>
              <a:buChar char="•"/>
              <a:defRPr sz="1600" b="0" i="0">
                <a:solidFill>
                  <a:srgbClr val="324F82"/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3716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4pPr>
            <a:lvl5pPr marL="1828800" indent="0">
              <a:buNone/>
              <a:defRPr sz="1400" b="0" i="0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  <a:p>
            <a:pPr lvl="0"/>
            <a:r>
              <a:rPr lang="en-US" dirty="0" smtClean="0"/>
              <a:t>Bullet Point Bullet Point</a:t>
            </a:r>
          </a:p>
          <a:p>
            <a:pPr lvl="1"/>
            <a:r>
              <a:rPr lang="en-US" dirty="0" smtClean="0"/>
              <a:t>Bullet Point Bullet Point</a:t>
            </a:r>
          </a:p>
          <a:p>
            <a:pPr lvl="2"/>
            <a:r>
              <a:rPr lang="en-US" dirty="0" smtClean="0"/>
              <a:t>Bullet Point Bullet Point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5963" y="716218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 i="0">
                <a:solidFill>
                  <a:srgbClr val="324F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Text &amp; Image Slide Heading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715962" y="1158975"/>
            <a:ext cx="10760075" cy="3935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0" i="0">
                <a:solidFill>
                  <a:srgbClr val="E03882"/>
                </a:solidFill>
                <a:latin typeface="Ubuntu" charset="0"/>
                <a:ea typeface="Ubuntu" charset="0"/>
                <a:cs typeface="Ubuntu" charset="0"/>
              </a:defRPr>
            </a:lvl1pPr>
          </a:lstStyle>
          <a:p>
            <a:pPr lvl="0"/>
            <a:r>
              <a:rPr lang="en-US" dirty="0" smtClean="0"/>
              <a:t>Slide Subheading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235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50" r:id="rId3"/>
    <p:sldLayoutId id="2147483666" r:id="rId4"/>
    <p:sldLayoutId id="2147483651" r:id="rId5"/>
    <p:sldLayoutId id="2147483667" r:id="rId6"/>
    <p:sldLayoutId id="2147483652" r:id="rId7"/>
    <p:sldLayoutId id="2147483665" r:id="rId8"/>
    <p:sldLayoutId id="2147483654" r:id="rId9"/>
    <p:sldLayoutId id="2147483656" r:id="rId10"/>
    <p:sldLayoutId id="2147483663" r:id="rId11"/>
    <p:sldLayoutId id="2147483660" r:id="rId12"/>
    <p:sldLayoutId id="2147483664" r:id="rId13"/>
    <p:sldLayoutId id="2147483670" r:id="rId14"/>
    <p:sldLayoutId id="2147483671" r:id="rId15"/>
    <p:sldLayoutId id="2147483657" r:id="rId16"/>
    <p:sldLayoutId id="2147483653" r:id="rId17"/>
    <p:sldLayoutId id="2147483668" r:id="rId18"/>
    <p:sldLayoutId id="2147483669" r:id="rId19"/>
    <p:sldLayoutId id="2147483658" r:id="rId20"/>
    <p:sldLayoutId id="2147483655" r:id="rId21"/>
    <p:sldLayoutId id="2147483662" r:id="rId22"/>
    <p:sldLayoutId id="2147483673" r:id="rId23"/>
    <p:sldLayoutId id="2147483659" r:id="rId24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457" y="1"/>
            <a:ext cx="10492882" cy="960119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Swansea Bay Pathfinder Programme</a:t>
            </a:r>
            <a:endParaRPr lang="en-US" sz="4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719138" y="1082040"/>
            <a:ext cx="10491787" cy="405384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Claire Fauvel</a:t>
            </a:r>
          </a:p>
          <a:p>
            <a:pPr algn="ctr"/>
            <a:r>
              <a:rPr lang="en-US" dirty="0" smtClean="0"/>
              <a:t>Swansea Bay Local Public Health Team</a:t>
            </a:r>
          </a:p>
          <a:p>
            <a:endParaRPr lang="en-US" dirty="0"/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Allison Harris &amp; Angeline Spooner- Cleverley </a:t>
            </a:r>
          </a:p>
          <a:p>
            <a:pPr algn="ctr"/>
            <a:r>
              <a:rPr lang="en-US" dirty="0" smtClean="0"/>
              <a:t>Neath Port Talbot Council</a:t>
            </a:r>
          </a:p>
          <a:p>
            <a:pPr algn="ctr"/>
            <a:endParaRPr lang="en-US" dirty="0"/>
          </a:p>
          <a:p>
            <a:pPr algn="ctr"/>
            <a:r>
              <a:rPr lang="en-US" b="1" dirty="0" smtClean="0">
                <a:solidFill>
                  <a:srgbClr val="FFC000"/>
                </a:solidFill>
              </a:rPr>
              <a:t>Alison Williams &amp; Gary Mahoney </a:t>
            </a:r>
          </a:p>
          <a:p>
            <a:pPr algn="ctr"/>
            <a:r>
              <a:rPr lang="en-US" dirty="0" smtClean="0"/>
              <a:t>City and Council of Swansea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5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Pathfinder Programme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715963" y="2194560"/>
            <a:ext cx="10760075" cy="2862322"/>
          </a:xfrm>
        </p:spPr>
        <p:txBody>
          <a:bodyPr/>
          <a:lstStyle/>
          <a:p>
            <a:r>
              <a:rPr lang="en-GB" sz="2000" dirty="0" smtClean="0"/>
              <a:t>Key lead officers in each partner organisation</a:t>
            </a:r>
          </a:p>
          <a:p>
            <a:endParaRPr lang="en-GB" sz="2000" dirty="0" smtClean="0"/>
          </a:p>
          <a:p>
            <a:r>
              <a:rPr lang="en-GB" sz="2000" dirty="0" smtClean="0"/>
              <a:t>Exemplars of integrated work in Swansea and NPT</a:t>
            </a:r>
          </a:p>
          <a:p>
            <a:endParaRPr lang="en-GB" sz="2000" dirty="0"/>
          </a:p>
          <a:p>
            <a:r>
              <a:rPr lang="en-GB" sz="2000" dirty="0" smtClean="0"/>
              <a:t>Pathfinder as a regional opportunity </a:t>
            </a:r>
          </a:p>
          <a:p>
            <a:pPr>
              <a:buNone/>
            </a:pPr>
            <a:r>
              <a:rPr lang="en-GB" sz="2000" dirty="0" smtClean="0"/>
              <a:t> </a:t>
            </a:r>
          </a:p>
          <a:p>
            <a:endParaRPr lang="en-GB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Programme Initiation 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715962" y="1337094"/>
            <a:ext cx="10760075" cy="448573"/>
          </a:xfrm>
        </p:spPr>
        <p:txBody>
          <a:bodyPr/>
          <a:lstStyle/>
          <a:p>
            <a:pPr algn="ctr"/>
            <a:r>
              <a:rPr lang="en-GB" dirty="0" smtClean="0"/>
              <a:t>Every child has the best start in life and a life free from ACE’s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8050" y="3441916"/>
            <a:ext cx="493395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74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Pathfinder Programme 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Programme Planning 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smtClean="0"/>
              <a:t>Reporting Structure 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945766" y="2697480"/>
            <a:ext cx="4024754" cy="853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Pathfinder Programme Board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5303520" y="4516752"/>
            <a:ext cx="298704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Project Team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27406" y="4516752"/>
            <a:ext cx="211836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Operational Group</a:t>
            </a:r>
            <a:endParaRPr lang="en-GB" dirty="0"/>
          </a:p>
        </p:txBody>
      </p:sp>
      <p:cxnSp>
        <p:nvCxnSpPr>
          <p:cNvPr id="18" name="Straight Arrow Connector 17"/>
          <p:cNvCxnSpPr>
            <a:stCxn id="15" idx="1"/>
            <a:endCxn id="16" idx="3"/>
          </p:cNvCxnSpPr>
          <p:nvPr/>
        </p:nvCxnSpPr>
        <p:spPr>
          <a:xfrm flipH="1">
            <a:off x="3945766" y="4973952"/>
            <a:ext cx="13577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461760" y="3550920"/>
            <a:ext cx="0" cy="965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949440" y="1981200"/>
            <a:ext cx="0" cy="716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92240" y="1601731"/>
            <a:ext cx="914400" cy="40798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RPB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46320" y="1601731"/>
            <a:ext cx="914400" cy="42868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PSB’s</a:t>
            </a:r>
            <a:endParaRPr lang="en-GB" dirty="0">
              <a:solidFill>
                <a:srgbClr val="002060"/>
              </a:solidFill>
            </a:endParaRPr>
          </a:p>
        </p:txBody>
      </p:sp>
      <p:cxnSp>
        <p:nvCxnSpPr>
          <p:cNvPr id="27" name="Straight Arrow Connector 26"/>
          <p:cNvCxnSpPr>
            <a:endCxn id="25" idx="2"/>
          </p:cNvCxnSpPr>
          <p:nvPr/>
        </p:nvCxnSpPr>
        <p:spPr>
          <a:xfrm flipV="1">
            <a:off x="5303520" y="2030414"/>
            <a:ext cx="0" cy="667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260" y="3550920"/>
            <a:ext cx="1818870" cy="2165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95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Pathfinder Programme  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715963" y="2230644"/>
            <a:ext cx="10760075" cy="2857192"/>
          </a:xfrm>
        </p:spPr>
        <p:txBody>
          <a:bodyPr/>
          <a:lstStyle/>
          <a:p>
            <a:r>
              <a:rPr lang="en-GB" dirty="0" smtClean="0"/>
              <a:t>Initial scoping </a:t>
            </a:r>
          </a:p>
          <a:p>
            <a:r>
              <a:rPr lang="en-GB" dirty="0" smtClean="0"/>
              <a:t>Quantitative data</a:t>
            </a:r>
          </a:p>
          <a:p>
            <a:r>
              <a:rPr lang="en-GB" dirty="0" smtClean="0"/>
              <a:t>Baseline position</a:t>
            </a:r>
          </a:p>
          <a:p>
            <a:r>
              <a:rPr lang="en-GB" dirty="0"/>
              <a:t>I</a:t>
            </a:r>
            <a:r>
              <a:rPr lang="en-GB" dirty="0" smtClean="0"/>
              <a:t>mpact positively upon school readiness</a:t>
            </a:r>
          </a:p>
          <a:p>
            <a:r>
              <a:rPr lang="en-GB" dirty="0"/>
              <a:t>Conception until age 5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Where?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smtClean="0"/>
              <a:t>Population School Readiness 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381" y="3002280"/>
            <a:ext cx="2004429" cy="276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83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Pathfinder Programme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228249851"/>
              </p:ext>
            </p:extLst>
          </p:nvPr>
        </p:nvGraphicFramePr>
        <p:xfrm>
          <a:off x="3096576" y="2044062"/>
          <a:ext cx="645604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015">
                  <a:extLst>
                    <a:ext uri="{9D8B030D-6E8A-4147-A177-3AD203B41FA5}">
                      <a16:colId xmlns:a16="http://schemas.microsoft.com/office/drawing/2014/main" val="1223787719"/>
                    </a:ext>
                  </a:extLst>
                </a:gridCol>
                <a:gridCol w="2152015">
                  <a:extLst>
                    <a:ext uri="{9D8B030D-6E8A-4147-A177-3AD203B41FA5}">
                      <a16:colId xmlns:a16="http://schemas.microsoft.com/office/drawing/2014/main" val="839530252"/>
                    </a:ext>
                  </a:extLst>
                </a:gridCol>
                <a:gridCol w="2152015">
                  <a:extLst>
                    <a:ext uri="{9D8B030D-6E8A-4147-A177-3AD203B41FA5}">
                      <a16:colId xmlns:a16="http://schemas.microsoft.com/office/drawing/2014/main" val="26757316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Outcome 2+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Overall achievement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Free School Meals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030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Language and Communication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48%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29%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672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Physical Development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65%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58%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493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Personal and Social Development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53%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131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Mathematical Development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49%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39%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1841973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Population School Readiness 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smtClean="0"/>
              <a:t>Foundation Phase Profile 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72440" y="4678680"/>
            <a:ext cx="2179320" cy="11735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002060"/>
                </a:solidFill>
              </a:rPr>
              <a:t>Baseline assessment for reception age children in Swansea Bay. (September 2018)</a:t>
            </a:r>
            <a:endParaRPr lang="en-GB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1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Pathfinder Programme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715963" y="1722120"/>
            <a:ext cx="10760075" cy="3467616"/>
          </a:xfrm>
        </p:spPr>
        <p:txBody>
          <a:bodyPr/>
          <a:lstStyle/>
          <a:p>
            <a:endParaRPr lang="en-GB" dirty="0" smtClean="0"/>
          </a:p>
          <a:p>
            <a:pPr marL="0" indent="0" algn="ctr">
              <a:buNone/>
            </a:pPr>
            <a:r>
              <a:rPr lang="en-GB" i="1" dirty="0" smtClean="0"/>
              <a:t>“That Health, Learning, Childcare, Play and Family Support services are integrated to provide a seamless pathway that is proportionate to the needs of children and young people and families, from conception onwards.”   </a:t>
            </a:r>
          </a:p>
          <a:p>
            <a:pPr marL="0" indent="0" algn="ctr">
              <a:buNone/>
            </a:pPr>
            <a:endParaRPr lang="en-GB" i="1" dirty="0"/>
          </a:p>
          <a:p>
            <a:pPr algn="ctr"/>
            <a:r>
              <a:rPr lang="en-GB" i="1" dirty="0" smtClean="0"/>
              <a:t>Project Document Agreed</a:t>
            </a:r>
          </a:p>
          <a:p>
            <a:pPr algn="ctr"/>
            <a:r>
              <a:rPr lang="en-GB" i="1" dirty="0" smtClean="0"/>
              <a:t>Consultant undertaking mapping </a:t>
            </a:r>
            <a:endParaRPr lang="en-GB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 smtClean="0"/>
              <a:t>The Vision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42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 smtClean="0"/>
              <a:t>Pathfinder Programme 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27306148"/>
              </p:ext>
            </p:extLst>
          </p:nvPr>
        </p:nvGraphicFramePr>
        <p:xfrm>
          <a:off x="4739641" y="174659"/>
          <a:ext cx="6736398" cy="575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458">
                  <a:extLst>
                    <a:ext uri="{9D8B030D-6E8A-4147-A177-3AD203B41FA5}">
                      <a16:colId xmlns:a16="http://schemas.microsoft.com/office/drawing/2014/main" val="4018761073"/>
                    </a:ext>
                  </a:extLst>
                </a:gridCol>
                <a:gridCol w="2432975">
                  <a:extLst>
                    <a:ext uri="{9D8B030D-6E8A-4147-A177-3AD203B41FA5}">
                      <a16:colId xmlns:a16="http://schemas.microsoft.com/office/drawing/2014/main" val="2988630838"/>
                    </a:ext>
                  </a:extLst>
                </a:gridCol>
                <a:gridCol w="3081965">
                  <a:extLst>
                    <a:ext uri="{9D8B030D-6E8A-4147-A177-3AD203B41FA5}">
                      <a16:colId xmlns:a16="http://schemas.microsoft.com/office/drawing/2014/main" val="3341633042"/>
                    </a:ext>
                  </a:extLst>
                </a:gridCol>
              </a:tblGrid>
              <a:tr h="1517299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Regional Work</a:t>
                      </a:r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Pathway</a:t>
                      </a:r>
                      <a:r>
                        <a:rPr lang="en-GB" sz="1600" baseline="0" dirty="0" smtClean="0"/>
                        <a:t> mapping work across the 4 areas</a:t>
                      </a:r>
                    </a:p>
                    <a:p>
                      <a:pPr algn="ctr"/>
                      <a:endParaRPr lang="en-GB" sz="1600" baseline="0" dirty="0" smtClean="0"/>
                    </a:p>
                    <a:p>
                      <a:pPr algn="ctr"/>
                      <a:r>
                        <a:rPr lang="en-GB" sz="1600" baseline="0" dirty="0" smtClean="0"/>
                        <a:t>Stakeholder events in December to test and critique the pathway 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701448"/>
                  </a:ext>
                </a:extLst>
              </a:tr>
              <a:tr h="603870">
                <a:tc>
                  <a:txBody>
                    <a:bodyPr/>
                    <a:lstStyle/>
                    <a:p>
                      <a:pPr algn="ctr"/>
                      <a:endParaRPr lang="en-GB" sz="1600" b="1" dirty="0"/>
                    </a:p>
                  </a:txBody>
                  <a:tcPr>
                    <a:solidFill>
                      <a:srgbClr val="E8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/>
                        <a:t>Neath</a:t>
                      </a:r>
                      <a:r>
                        <a:rPr lang="en-GB" sz="1600" b="1" baseline="0" dirty="0" smtClean="0"/>
                        <a:t> Port Talbot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City and Council of Swansea </a:t>
                      </a:r>
                      <a:endParaRPr lang="en-GB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921770"/>
                  </a:ext>
                </a:extLst>
              </a:tr>
              <a:tr h="565268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2019/20</a:t>
                      </a:r>
                      <a:endParaRPr lang="en-GB" sz="1600" b="1" dirty="0"/>
                    </a:p>
                  </a:txBody>
                  <a:tcPr>
                    <a:solidFill>
                      <a:srgbClr val="CDD0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Newborn</a:t>
                      </a:r>
                      <a:r>
                        <a:rPr lang="en-GB" sz="1600" baseline="0" dirty="0" smtClean="0"/>
                        <a:t> Behavioural </a:t>
                      </a:r>
                      <a:r>
                        <a:rPr lang="en-GB" sz="1600" dirty="0" smtClean="0"/>
                        <a:t>Observation (NBO) Training for Health Visitors &amp; Community Nursery Nurses</a:t>
                      </a:r>
                      <a:r>
                        <a:rPr lang="en-GB" sz="1600" baseline="0" dirty="0" smtClean="0"/>
                        <a:t> </a:t>
                      </a:r>
                      <a:endParaRPr lang="en-GB" sz="1600" dirty="0"/>
                    </a:p>
                  </a:txBody>
                  <a:tcPr>
                    <a:solidFill>
                      <a:srgbClr val="CDD0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005420"/>
                  </a:ext>
                </a:extLst>
              </a:tr>
              <a:tr h="1041283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rgbClr val="E8E9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solidFill>
                      <a:srgbClr val="E8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+mn-lt"/>
                          <a:ea typeface="Times New Roman" panose="02020603050405020304" pitchFamily="18" charset="0"/>
                        </a:rPr>
                        <a:t>Wellcomm Training for CIW registered childcare providers in proposed pilot area</a:t>
                      </a:r>
                      <a:endParaRPr lang="en-GB" sz="1600" dirty="0"/>
                    </a:p>
                  </a:txBody>
                  <a:tcPr>
                    <a:solidFill>
                      <a:srgbClr val="CDD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568405"/>
                  </a:ext>
                </a:extLst>
              </a:tr>
              <a:tr h="1041283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2020/21</a:t>
                      </a:r>
                      <a:endParaRPr lang="en-GB" sz="1600" b="1" dirty="0"/>
                    </a:p>
                  </a:txBody>
                  <a:tcPr>
                    <a:solidFill>
                      <a:srgbClr val="CDD0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Coordinated</a:t>
                      </a:r>
                      <a:r>
                        <a:rPr lang="en-GB" sz="1600" baseline="0" dirty="0" smtClean="0"/>
                        <a:t> Early Years Support System Place Based Pilot </a:t>
                      </a:r>
                      <a:r>
                        <a:rPr lang="en-GB" sz="1600" dirty="0" smtClean="0"/>
                        <a:t> </a:t>
                      </a:r>
                      <a:endParaRPr lang="en-GB" sz="1600" dirty="0"/>
                    </a:p>
                  </a:txBody>
                  <a:tcPr>
                    <a:solidFill>
                      <a:srgbClr val="CDD0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Coordinated</a:t>
                      </a:r>
                      <a:r>
                        <a:rPr lang="en-GB" sz="1600" baseline="0" dirty="0" smtClean="0"/>
                        <a:t> Early Years Support System Place Based Pilot </a:t>
                      </a:r>
                      <a:r>
                        <a:rPr lang="en-GB" sz="1600" dirty="0" smtClean="0"/>
                        <a:t> </a:t>
                      </a:r>
                    </a:p>
                    <a:p>
                      <a:endParaRPr lang="en-GB" sz="1600" dirty="0"/>
                    </a:p>
                  </a:txBody>
                  <a:tcPr>
                    <a:solidFill>
                      <a:srgbClr val="CDD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04747"/>
                  </a:ext>
                </a:extLst>
              </a:tr>
              <a:tr h="50576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E8E9E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Children’s Community </a:t>
                      </a:r>
                      <a:r>
                        <a:rPr lang="en-GB" sz="1200" dirty="0" smtClean="0"/>
                        <a:t>(Engagement Officer)</a:t>
                      </a:r>
                      <a:endParaRPr lang="en-GB" sz="1200" dirty="0"/>
                    </a:p>
                  </a:txBody>
                  <a:tcPr>
                    <a:solidFill>
                      <a:srgbClr val="CDD0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E8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543749"/>
                  </a:ext>
                </a:extLst>
              </a:tr>
              <a:tr h="35701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Evaluation </a:t>
                      </a:r>
                      <a:endParaRPr lang="en-GB" sz="1600" dirty="0"/>
                    </a:p>
                  </a:txBody>
                  <a:tcPr>
                    <a:solidFill>
                      <a:srgbClr val="CDD0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CDD0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870784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715963" y="198120"/>
            <a:ext cx="10760075" cy="472440"/>
          </a:xfrm>
        </p:spPr>
        <p:txBody>
          <a:bodyPr/>
          <a:lstStyle/>
          <a:p>
            <a:r>
              <a:rPr lang="en-GB" dirty="0" smtClean="0"/>
              <a:t>Next coming months…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715962" y="670561"/>
            <a:ext cx="10760075" cy="441960"/>
          </a:xfrm>
        </p:spPr>
        <p:txBody>
          <a:bodyPr/>
          <a:lstStyle/>
          <a:p>
            <a:r>
              <a:rPr lang="en-GB" dirty="0" smtClean="0"/>
              <a:t>Forthcoming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09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ublic Health Wales Theme">
      <a:dk1>
        <a:srgbClr val="000000"/>
      </a:dk1>
      <a:lt1>
        <a:srgbClr val="FFFFFF"/>
      </a:lt1>
      <a:dk2>
        <a:srgbClr val="324F82"/>
      </a:dk2>
      <a:lt2>
        <a:srgbClr val="E7E6E6"/>
      </a:lt2>
      <a:accent1>
        <a:srgbClr val="324F82"/>
      </a:accent1>
      <a:accent2>
        <a:srgbClr val="28B8CE"/>
      </a:accent2>
      <a:accent3>
        <a:srgbClr val="4FB9AB"/>
      </a:accent3>
      <a:accent4>
        <a:srgbClr val="F8C402"/>
      </a:accent4>
      <a:accent5>
        <a:srgbClr val="DF3782"/>
      </a:accent5>
      <a:accent6>
        <a:srgbClr val="70AD47"/>
      </a:accent6>
      <a:hlink>
        <a:srgbClr val="28B8CE"/>
      </a:hlink>
      <a:folHlink>
        <a:srgbClr val="DF3782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000" b="0" i="0" dirty="0" smtClean="0">
            <a:solidFill>
              <a:schemeClr val="bg1"/>
            </a:solidFill>
            <a:latin typeface="Ubuntu" charset="0"/>
            <a:ea typeface="Ubuntu" charset="0"/>
            <a:cs typeface="Ubuntu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HW PPT Template" id="{CF5567AB-625C-CB4D-8AD5-4A60DD3D97F6}" vid="{EBA284EE-FC4C-2544-8931-2A4AC16367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4.xml.rels>&#65279;<?xml version="1.0" encoding="utf-8"?><Relationships xmlns="http://schemas.openxmlformats.org/package/2006/relationships"><Relationship Type="http://schemas.openxmlformats.org/officeDocument/2006/relationships/customXmlProps" Target="/customXML/itemProps4.xml" Id="Rd3c4172d526e4b2384ade4b889302c76" /></Relationships>
</file>

<file path=customXML/item4.xml><?xml version="1.0" encoding="utf-8"?>
<metadata xmlns="http://www.objective.com/ecm/document/metadata/FF3C5B18883D4E21973B57C2EEED7FD1" version="1.0.0">
  <systemFields>
    <field name="Objective-Id">
      <value order="0">A28115207</value>
    </field>
    <field name="Objective-Title">
      <value order="0">Swansea and NPT Presentation</value>
    </field>
    <field name="Objective-Description">
      <value order="0"/>
    </field>
    <field name="Objective-CreationStamp">
      <value order="0">2019-11-13T15:52:11Z</value>
    </field>
    <field name="Objective-IsApproved">
      <value order="0">false</value>
    </field>
    <field name="Objective-IsPublished">
      <value order="0">true</value>
    </field>
    <field name="Objective-DatePublished">
      <value order="0">2019-11-13T15:52:34Z</value>
    </field>
    <field name="Objective-ModificationStamp">
      <value order="0">2019-11-13T15:52:34Z</value>
    </field>
    <field name="Objective-Owner">
      <value order="0">Faulkner, Karen (EPS - CYP&amp;F)</value>
    </field>
    <field name="Objective-Path">
      <value order="0">Objective Global Folder:Business File Plan:Education &amp; Public Services (EPS):Education &amp; Public Services (EPS) - Communities &amp; Tackling Poverty - Childcare, Play and Early Years:1 - Save:Childcare Play and Early Years Division:Early Years Branch (Sharon West):Programmes and Policies:Early Years Integration:Early Years Team - Pathfinder Workshops - 2019-2024:Early Years Pathfinders Workshop 18 November 2019</value>
    </field>
    <field name="Objective-Parent">
      <value order="0">Early Years Pathfinders Workshop 18 November 2019</value>
    </field>
    <field name="Objective-State">
      <value order="0">Published</value>
    </field>
    <field name="Objective-VersionId">
      <value order="0">vA55994716</value>
    </field>
    <field name="Objective-Version">
      <value order="0">1.0</value>
    </field>
    <field name="Objective-VersionNumber">
      <value order="0">2</value>
    </field>
    <field name="Objective-VersionComment">
      <value order="0">Version 2</value>
    </field>
    <field name="Objective-FileNumber">
      <value order="0">qA1397418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>2019-11-13T00:00:00Z</value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4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9205D88DC4F44CB1CA8437F92B0221" ma:contentTypeVersion="2" ma:contentTypeDescription="Create a new document." ma:contentTypeScope="" ma:versionID="ee953414a105caec5d5ebd98fa796fc5">
  <xsd:schema xmlns:xsd="http://www.w3.org/2001/XMLSchema" xmlns:xs="http://www.w3.org/2001/XMLSchema" xmlns:p="http://schemas.microsoft.com/office/2006/metadata/properties" xmlns:ns3="ef277e87-290d-49c5-91d0-3912be04ccbd" targetNamespace="http://schemas.microsoft.com/office/2006/metadata/properties" ma:root="true" ma:fieldsID="2575d9042484ab4094b1267df60a1861" ns3:_="">
    <xsd:import namespace="ef277e87-290d-49c5-91d0-3912be04cc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277e87-290d-49c5-91d0-3912be04cc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DA776A-5139-4479-8FFB-F892FF1F24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277e87-290d-49c5-91d0-3912be04cc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E0BDD2-66BB-4321-A5FB-6108FA1069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F690BA-4B60-4D37-868B-66A6B272908D}">
  <ds:schemaRefs>
    <ds:schemaRef ds:uri="ef277e87-290d-49c5-91d0-3912be04ccbd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4232</TotalTime>
  <Words>299</Words>
  <Application>Microsoft Office PowerPoint</Application>
  <PresentationFormat>Widescreen</PresentationFormat>
  <Paragraphs>88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Ubuntu</vt:lpstr>
      <vt:lpstr>Ubuntu Light</vt:lpstr>
      <vt:lpstr>Verdana</vt:lpstr>
      <vt:lpstr>Office Theme</vt:lpstr>
      <vt:lpstr>Swansea Bay Pathfinder Programme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Cadywould</dc:creator>
  <cp:lastModifiedBy>Faulkner, Karen (EPS - CYP&amp;F)</cp:lastModifiedBy>
  <cp:revision>94</cp:revision>
  <cp:lastPrinted>2018-02-28T08:37:13Z</cp:lastPrinted>
  <dcterms:created xsi:type="dcterms:W3CDTF">2017-10-31T10:35:26Z</dcterms:created>
  <dcterms:modified xsi:type="dcterms:W3CDTF">2019-11-13T15:52:11Z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0x010100739205D88DC4F44CB1CA8437F92B0221</vt:lpwstr>
  </property>
  <property fmtid="{D5CDD505-2E9C-101B-9397-08002B2CF9AE}" pid="3" name="Objective-Id">
    <vt:lpwstr>A28115207</vt:lpwstr>
  </property>
  <property fmtid="{D5CDD505-2E9C-101B-9397-08002B2CF9AE}" pid="4" name="Objective-Title">
    <vt:lpwstr>Swansea and NPT Presentation</vt:lpwstr>
  </property>
  <property fmtid="{D5CDD505-2E9C-101B-9397-08002B2CF9AE}" pid="5" name="Objective-Description">
    <vt:lpwstr/>
  </property>
  <property fmtid="{D5CDD505-2E9C-101B-9397-08002B2CF9AE}" pid="6" name="Objective-CreationStamp">
    <vt:filetime>2019-11-13T15:52:20Z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2019-11-13T15:52:34Z</vt:filetime>
  </property>
  <property fmtid="{D5CDD505-2E9C-101B-9397-08002B2CF9AE}" pid="10" name="Objective-ModificationStamp">
    <vt:filetime>2019-11-13T15:52:34Z</vt:filetime>
  </property>
  <property fmtid="{D5CDD505-2E9C-101B-9397-08002B2CF9AE}" pid="11" name="Objective-Owner">
    <vt:lpwstr>Faulkner, Karen (EPS - CYP&amp;F)</vt:lpwstr>
  </property>
  <property fmtid="{D5CDD505-2E9C-101B-9397-08002B2CF9AE}" pid="12" name="Objective-Path">
    <vt:lpwstr>Objective Global Folder:Business File Plan:Education &amp; Public Services (EPS):Education &amp; Public Services (EPS) - Communities &amp; Tackling Poverty - Childcare, Play and Early Years:1 - Save:Childcare Play and Early Years Division:Early Years Branch (Sharon West):Programmes and Policies:Early Years Integration:Early Years Team - Pathfinder Workshops - 2019-2024:Early Years Pathfinders Workshop 18 November 2019:</vt:lpwstr>
  </property>
  <property fmtid="{D5CDD505-2E9C-101B-9397-08002B2CF9AE}" pid="13" name="Objective-Parent">
    <vt:lpwstr>Early Years Pathfinders Workshop 18 November 2019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vA55994716</vt:lpwstr>
  </property>
  <property fmtid="{D5CDD505-2E9C-101B-9397-08002B2CF9AE}" pid="16" name="Objective-Version">
    <vt:lpwstr>1.0</vt:lpwstr>
  </property>
  <property fmtid="{D5CDD505-2E9C-101B-9397-08002B2CF9AE}" pid="17" name="Objective-VersionNumber">
    <vt:r8>2</vt:r8>
  </property>
  <property fmtid="{D5CDD505-2E9C-101B-9397-08002B2CF9AE}" pid="18" name="Objective-VersionComment">
    <vt:lpwstr>Version 2</vt:lpwstr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Language">
    <vt:lpwstr>English (eng)</vt:lpwstr>
  </property>
  <property fmtid="{D5CDD505-2E9C-101B-9397-08002B2CF9AE}" pid="23" name="Objective-Date Acquired">
    <vt:filetime>2019-11-13T00:00:00Z</vt:filetime>
  </property>
  <property fmtid="{D5CDD505-2E9C-101B-9397-08002B2CF9AE}" pid="24" name="Objective-What to Keep">
    <vt:lpwstr>No</vt:lpwstr>
  </property>
  <property fmtid="{D5CDD505-2E9C-101B-9397-08002B2CF9AE}" pid="25" name="Objective-Official Translation">
    <vt:lpwstr/>
  </property>
  <property fmtid="{D5CDD505-2E9C-101B-9397-08002B2CF9AE}" pid="26" name="Objective-Connect Creator">
    <vt:lpwstr/>
  </property>
  <property fmtid="{D5CDD505-2E9C-101B-9397-08002B2CF9AE}" pid="27" name="Objective-Comment">
    <vt:lpwstr/>
  </property>
</Properties>
</file>