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59" r:id="rId8"/>
    <p:sldId id="261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theme" Target="theme/theme1.xml" Id="rId13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viewProps" Target="viewProps.xml" Id="rId12" /><Relationship Type="http://schemas.openxmlformats.org/officeDocument/2006/relationships/customXml" Target="../customXml/item2.xml" Id="rId2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presProps" Target="presProps.xml" Id="rId11" /><Relationship Type="http://schemas.openxmlformats.org/officeDocument/2006/relationships/slide" Target="slides/slide1.xml" Id="rId5" /><Relationship Type="http://schemas.openxmlformats.org/officeDocument/2006/relationships/slide" Target="slides/slide6.xml" Id="rId10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tableStyles" Target="tableStyles.xml" Id="rId14" /><Relationship Type="http://schemas.openxmlformats.org/officeDocument/2006/relationships/customXml" Target="/customXML/item4.xml" Id="Reeb08bee685a492f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E15C-C809-4D95-B35F-3CF5D54397D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1C40-674A-47A7-AAF4-201F33B03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17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E15C-C809-4D95-B35F-3CF5D54397D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1C40-674A-47A7-AAF4-201F33B03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18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E15C-C809-4D95-B35F-3CF5D54397D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1C40-674A-47A7-AAF4-201F33B03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77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E15C-C809-4D95-B35F-3CF5D54397D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1C40-674A-47A7-AAF4-201F33B03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38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E15C-C809-4D95-B35F-3CF5D54397D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1C40-674A-47A7-AAF4-201F33B03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6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E15C-C809-4D95-B35F-3CF5D54397D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1C40-674A-47A7-AAF4-201F33B03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8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E15C-C809-4D95-B35F-3CF5D54397D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1C40-674A-47A7-AAF4-201F33B03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E15C-C809-4D95-B35F-3CF5D54397D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1C40-674A-47A7-AAF4-201F33B03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89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E15C-C809-4D95-B35F-3CF5D54397D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1C40-674A-47A7-AAF4-201F33B03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8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E15C-C809-4D95-B35F-3CF5D54397D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1C40-674A-47A7-AAF4-201F33B03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E15C-C809-4D95-B35F-3CF5D54397D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1C40-674A-47A7-AAF4-201F33B03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50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0E15C-C809-4D95-B35F-3CF5D54397D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41C40-674A-47A7-AAF4-201F33B03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42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47273" y="1933784"/>
            <a:ext cx="8848436" cy="2125105"/>
          </a:xfrm>
          <a:solidFill>
            <a:srgbClr val="00B050"/>
          </a:solidFill>
        </p:spPr>
        <p:txBody>
          <a:bodyPr/>
          <a:lstStyle/>
          <a:p>
            <a:r>
              <a:rPr lang="en-GB" b="1" dirty="0" smtClean="0"/>
              <a:t>Wales Perinatal Mental Health Network</a:t>
            </a:r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7" y="3607570"/>
            <a:ext cx="2111702" cy="2721635"/>
          </a:xfrm>
          <a:prstGeom prst="rect">
            <a:avLst/>
          </a:prstGeom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518" y="418560"/>
            <a:ext cx="2677670" cy="167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92" y="4203373"/>
            <a:ext cx="1813187" cy="19813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25" y="4968387"/>
            <a:ext cx="2701263" cy="15200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78" y="103547"/>
            <a:ext cx="2678395" cy="18302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67" y="3634294"/>
            <a:ext cx="2317988" cy="16105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63" y="288050"/>
            <a:ext cx="2012245" cy="19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/>
              <a:t>Policies &amp; Drivers……….</a:t>
            </a:r>
            <a:endParaRPr lang="en-GB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417" y="1849221"/>
            <a:ext cx="1948873" cy="2057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441" b="5393"/>
          <a:stretch/>
        </p:blipFill>
        <p:spPr>
          <a:xfrm>
            <a:off x="1863416" y="4164676"/>
            <a:ext cx="5761749" cy="997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536" y="5550687"/>
            <a:ext cx="7007369" cy="764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2626"/>
          <a:stretch/>
        </p:blipFill>
        <p:spPr>
          <a:xfrm>
            <a:off x="8383089" y="2839711"/>
            <a:ext cx="2970711" cy="2317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9954" y="1849221"/>
            <a:ext cx="4223471" cy="19035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875" y="5370807"/>
            <a:ext cx="3476105" cy="1124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4221" y="1801553"/>
            <a:ext cx="3209579" cy="60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618" y="471751"/>
            <a:ext cx="7154956" cy="60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/>
              <a:t>Network Objectives -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                                      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                                             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80" y="1796689"/>
            <a:ext cx="2939473" cy="2204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82" y="2114090"/>
            <a:ext cx="2973821" cy="1848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17" y="4030230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918" y="4299496"/>
            <a:ext cx="3293041" cy="190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49" y="646545"/>
            <a:ext cx="10422306" cy="5645415"/>
          </a:xfrm>
        </p:spPr>
      </p:pic>
    </p:spTree>
    <p:extLst>
      <p:ext uri="{BB962C8B-B14F-4D97-AF65-F5344CB8AC3E}">
        <p14:creationId xmlns:p14="http://schemas.microsoft.com/office/powerpoint/2010/main" val="40545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/>
              <a:t>Together we can……..</a:t>
            </a:r>
            <a:endParaRPr lang="en-GB" sz="6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98" y="1690688"/>
            <a:ext cx="2118326" cy="111212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25763"/>
            <a:ext cx="2660074" cy="689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816" y="620866"/>
            <a:ext cx="2361517" cy="2541871"/>
          </a:xfrm>
          <a:prstGeom prst="rect">
            <a:avLst/>
          </a:prstGeom>
        </p:spPr>
      </p:pic>
      <p:sp>
        <p:nvSpPr>
          <p:cNvPr id="11" name="AutoShape 4" descr="Image result for maternal mental health allianc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346" y="4634788"/>
            <a:ext cx="1305210" cy="16505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4" y="3939499"/>
            <a:ext cx="2054656" cy="10786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401" y="4397565"/>
            <a:ext cx="1241256" cy="12412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4873" y="1576982"/>
            <a:ext cx="4092911" cy="4919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02" y="5114946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4.xml.rels>&#65279;<?xml version="1.0" encoding="utf-8"?><Relationships xmlns="http://schemas.openxmlformats.org/package/2006/relationships"><Relationship Type="http://schemas.openxmlformats.org/officeDocument/2006/relationships/customXmlProps" Target="/customXML/itemProps4.xml" Id="Rd3c4172d526e4b2384ade4b889302c76" /></Relationships>
</file>

<file path=customXML/item4.xml><?xml version="1.0" encoding="utf-8"?>
<metadata xmlns="http://www.objective.com/ecm/document/metadata/FF3C5B18883D4E21973B57C2EEED7FD1" version="1.0.0">
  <systemFields>
    <field name="Objective-Id">
      <value order="0">A29015462</value>
    </field>
    <field name="Objective-Title">
      <value order="0">Wales Perinatal Mental Health Network - Presentation</value>
    </field>
    <field name="Objective-Description">
      <value order="0"/>
    </field>
    <field name="Objective-CreationStamp">
      <value order="0">2020-02-11T14:19:33Z</value>
    </field>
    <field name="Objective-IsApproved">
      <value order="0">false</value>
    </field>
    <field name="Objective-IsPublished">
      <value order="0">true</value>
    </field>
    <field name="Objective-DatePublished">
      <value order="0">2020-02-11T14:19:58Z</value>
    </field>
    <field name="Objective-ModificationStamp">
      <value order="0">2020-02-11T14:19:58Z</value>
    </field>
    <field name="Objective-Owner">
      <value order="0">Faulkner, Karen (EPS - CYP&amp;F)</value>
    </field>
    <field name="Objective-Path">
      <value order="0">Objective Global Folder:Business File Plan:Education &amp; Public Services (EPS):Education &amp; Public Services (EPS) - Communities &amp; Tackling Poverty - Childcare, Play and Early Years:1 - Save:Childcare Play and Early Years Division:Early Years Branch (Sharon West):Programmes and Policies:Early Years Integration:Early Years Team - Pathfinder Workshops - 2019-2024:Early Years Pathfinders Workshop 14 February 2020</value>
    </field>
    <field name="Objective-Parent">
      <value order="0">Early Years Pathfinders Workshop 14 February 2020</value>
    </field>
    <field name="Objective-State">
      <value order="0">Published</value>
    </field>
    <field name="Objective-VersionId">
      <value order="0">vA57822270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>qA1397418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Language">
        <value order="0">English (eng)</value>
      </field>
      <field name="Objective-Date Acquired">
        <value order="0">2020-02-11T00:00:00Z</value>
      </field>
      <field name="Objective-What to Keep">
        <value order="0">No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4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9205D88DC4F44CB1CA8437F92B0221" ma:contentTypeVersion="2" ma:contentTypeDescription="Create a new document." ma:contentTypeScope="" ma:versionID="ee953414a105caec5d5ebd98fa796fc5">
  <xsd:schema xmlns:xsd="http://www.w3.org/2001/XMLSchema" xmlns:xs="http://www.w3.org/2001/XMLSchema" xmlns:p="http://schemas.microsoft.com/office/2006/metadata/properties" xmlns:ns3="ef277e87-290d-49c5-91d0-3912be04ccbd" targetNamespace="http://schemas.microsoft.com/office/2006/metadata/properties" ma:root="true" ma:fieldsID="2575d9042484ab4094b1267df60a1861" ns3:_="">
    <xsd:import namespace="ef277e87-290d-49c5-91d0-3912be04cc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277e87-290d-49c5-91d0-3912be04cc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FD3C65-3B42-4DC7-9650-40C5587C80F8}">
  <ds:schemaRefs>
    <ds:schemaRef ds:uri="http://purl.org/dc/dcmitype/"/>
    <ds:schemaRef ds:uri="http://schemas.microsoft.com/office/infopath/2007/PartnerControls"/>
    <ds:schemaRef ds:uri="ef277e87-290d-49c5-91d0-3912be04ccb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D95E4FF-F84B-404C-99CF-AC993A964F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49D018-1B53-4764-AB55-C840EF6528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277e87-290d-49c5-91d0-3912be04cc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18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Wales Perinatal Mental Health Network</vt:lpstr>
      <vt:lpstr>Policies &amp; Drivers……….</vt:lpstr>
      <vt:lpstr>PowerPoint Presentation</vt:lpstr>
      <vt:lpstr>Network Objectives -</vt:lpstr>
      <vt:lpstr>PowerPoint Presentation</vt:lpstr>
      <vt:lpstr>Together we can……..</vt:lpstr>
    </vt:vector>
  </TitlesOfParts>
  <Company>NHS Wales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Wales Perinatal Mental Health Network</dc:title>
  <dc:creator>Sharon Fernandez (NHS Wales Health Collaborative)</dc:creator>
  <cp:lastModifiedBy>Faulkner, Karen (EPS - CYP&amp;F)</cp:lastModifiedBy>
  <cp:revision>14</cp:revision>
  <dcterms:created xsi:type="dcterms:W3CDTF">2020-02-08T14:09:39Z</dcterms:created>
  <dcterms:modified xsi:type="dcterms:W3CDTF">2020-02-11T14:19:34Z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0x010100739205D88DC4F44CB1CA8437F92B0221</vt:lpwstr>
  </property>
  <property fmtid="{D5CDD505-2E9C-101B-9397-08002B2CF9AE}" pid="3" name="Objective-Id">
    <vt:lpwstr>A29015462</vt:lpwstr>
  </property>
  <property fmtid="{D5CDD505-2E9C-101B-9397-08002B2CF9AE}" pid="4" name="Objective-Title">
    <vt:lpwstr>Wales Perinatal Mental Health Network - Presentation</vt:lpwstr>
  </property>
  <property fmtid="{D5CDD505-2E9C-101B-9397-08002B2CF9AE}" pid="5" name="Objective-Description">
    <vt:lpwstr/>
  </property>
  <property fmtid="{D5CDD505-2E9C-101B-9397-08002B2CF9AE}" pid="6" name="Objective-CreationStamp">
    <vt:filetime>2020-02-11T14:19:39Z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2020-02-11T14:19:58Z</vt:filetime>
  </property>
  <property fmtid="{D5CDD505-2E9C-101B-9397-08002B2CF9AE}" pid="10" name="Objective-ModificationStamp">
    <vt:filetime>2020-02-11T14:19:58Z</vt:filetime>
  </property>
  <property fmtid="{D5CDD505-2E9C-101B-9397-08002B2CF9AE}" pid="11" name="Objective-Owner">
    <vt:lpwstr>Faulkner, Karen (EPS - CYP&amp;F)</vt:lpwstr>
  </property>
  <property fmtid="{D5CDD505-2E9C-101B-9397-08002B2CF9AE}" pid="12" name="Objective-Path">
    <vt:lpwstr>Objective Global Folder:Business File Plan:Education &amp; Public Services (EPS):Education &amp; Public Services (EPS) - Communities &amp; Tackling Poverty - Childcare, Play and Early Years:1 - Save:Childcare Play and Early Years Division:Early Years Branch (Sharon West):Programmes and Policies:Early Years Integration:Early Years Team - Pathfinder Workshops - 2019-2024:Early Years Pathfinders Workshop 14 February 2020:</vt:lpwstr>
  </property>
  <property fmtid="{D5CDD505-2E9C-101B-9397-08002B2CF9AE}" pid="13" name="Objective-Parent">
    <vt:lpwstr>Early Years Pathfinders Workshop 14 February 2020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vA57822270</vt:lpwstr>
  </property>
  <property fmtid="{D5CDD505-2E9C-101B-9397-08002B2CF9AE}" pid="16" name="Objective-Version">
    <vt:lpwstr>1.0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filetime>2020-02-11T00:00:00Z</vt:filetime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</Properties>
</file>